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76" r:id="rId2"/>
    <p:sldMasterId id="2147483680" r:id="rId3"/>
    <p:sldMasterId id="2147483682" r:id="rId4"/>
    <p:sldMasterId id="2147483706" r:id="rId5"/>
  </p:sldMasterIdLst>
  <p:notesMasterIdLst>
    <p:notesMasterId r:id="rId18"/>
  </p:notesMasterIdLst>
  <p:sldIdLst>
    <p:sldId id="298" r:id="rId6"/>
    <p:sldId id="300" r:id="rId7"/>
    <p:sldId id="292" r:id="rId8"/>
    <p:sldId id="293" r:id="rId9"/>
    <p:sldId id="294" r:id="rId10"/>
    <p:sldId id="301" r:id="rId11"/>
    <p:sldId id="302" r:id="rId12"/>
    <p:sldId id="303" r:id="rId13"/>
    <p:sldId id="295" r:id="rId14"/>
    <p:sldId id="296" r:id="rId15"/>
    <p:sldId id="299" r:id="rId16"/>
    <p:sldId id="297" r:id="rId1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uquil Pascal (CAPGEMINI TECHNOLOGY SERVICES)" initials="CP(TS" lastIdx="9" clrIdx="0">
    <p:extLst>
      <p:ext uri="{19B8F6BF-5375-455C-9EA6-DF929625EA0E}">
        <p15:presenceInfo xmlns:p15="http://schemas.microsoft.com/office/powerpoint/2012/main" userId="S-1-5-21-335591254-3743126510-2744721249-4730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DF0F0"/>
    <a:srgbClr val="CFD7D7"/>
    <a:srgbClr val="ECEFEF"/>
    <a:srgbClr val="E1E5E3"/>
    <a:srgbClr val="E08721"/>
    <a:srgbClr val="A45D00"/>
    <a:srgbClr val="003464"/>
    <a:srgbClr val="00213B"/>
    <a:srgbClr val="003C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85109" autoAdjust="0"/>
  </p:normalViewPr>
  <p:slideViewPr>
    <p:cSldViewPr snapToGrid="0">
      <p:cViewPr varScale="1">
        <p:scale>
          <a:sx n="71" d="100"/>
          <a:sy n="71" d="100"/>
        </p:scale>
        <p:origin x="1061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FFA0A6-FA4F-4EAF-B24F-72C9EBB9E58B}" type="doc">
      <dgm:prSet loTypeId="urn:microsoft.com/office/officeart/2005/8/layout/chevron1" loCatId="process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fr-FR"/>
        </a:p>
      </dgm:t>
    </dgm:pt>
    <dgm:pt modelId="{509CFA10-DAA5-46BA-8DE6-1B67988CFD32}">
      <dgm:prSet phldrT="[Texte]"/>
      <dgm:spPr/>
      <dgm:t>
        <a:bodyPr/>
        <a:lstStyle/>
        <a:p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Q1 2023</a:t>
          </a:r>
          <a:endParaRPr lang="fr-FR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2C5D84AF-CBA6-49B4-BEF2-FC11427FC6F7}" type="parTrans" cxnId="{268DF7E3-DB16-4865-BB36-D375CD329AEF}">
      <dgm:prSet/>
      <dgm:spPr/>
      <dgm:t>
        <a:bodyPr/>
        <a:lstStyle/>
        <a:p>
          <a:endParaRPr lang="fr-FR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75BF3BE9-27F6-40A8-8F11-848AED32F6EF}" type="sibTrans" cxnId="{268DF7E3-DB16-4865-BB36-D375CD329AEF}">
      <dgm:prSet/>
      <dgm:spPr/>
      <dgm:t>
        <a:bodyPr/>
        <a:lstStyle/>
        <a:p>
          <a:endParaRPr lang="fr-FR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818325A1-624D-4B70-9153-37F829E2B829}">
      <dgm:prSet phldrT="[Texte]"/>
      <dgm:spPr/>
      <dgm:t>
        <a:bodyPr/>
        <a:lstStyle/>
        <a:p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hydroweb.next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accessible</a:t>
          </a:r>
          <a:endParaRPr lang="fr-FR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DF57A017-95FD-46A7-A9A9-C9B4E602614E}" type="parTrans" cxnId="{7C472E8B-8572-4241-8FDC-F3F54C9A4CDC}">
      <dgm:prSet/>
      <dgm:spPr/>
      <dgm:t>
        <a:bodyPr/>
        <a:lstStyle/>
        <a:p>
          <a:endParaRPr lang="fr-FR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6CA64FA4-E678-4C79-A890-87AD1F36BCE3}" type="sibTrans" cxnId="{7C472E8B-8572-4241-8FDC-F3F54C9A4CDC}">
      <dgm:prSet/>
      <dgm:spPr/>
      <dgm:t>
        <a:bodyPr/>
        <a:lstStyle/>
        <a:p>
          <a:endParaRPr lang="fr-FR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AF01CC7A-473F-42A0-9885-1374556DD073}">
      <dgm:prSet phldrT="[Texte]"/>
      <dgm:spPr/>
      <dgm:t>
        <a:bodyPr/>
        <a:lstStyle/>
        <a:p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Reduced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catalog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with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some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demonstration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products</a:t>
          </a:r>
          <a:endParaRPr lang="fr-FR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35444C34-BDEC-446B-8D02-A0EA33F394B6}" type="parTrans" cxnId="{CDAF36B8-6299-44EF-8185-C95C33D9E035}">
      <dgm:prSet/>
      <dgm:spPr/>
      <dgm:t>
        <a:bodyPr/>
        <a:lstStyle/>
        <a:p>
          <a:endParaRPr lang="fr-FR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71E0CC8A-43D5-4956-801F-1D00D5888805}" type="sibTrans" cxnId="{CDAF36B8-6299-44EF-8185-C95C33D9E035}">
      <dgm:prSet/>
      <dgm:spPr/>
      <dgm:t>
        <a:bodyPr/>
        <a:lstStyle/>
        <a:p>
          <a:endParaRPr lang="fr-FR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3A1551D6-8678-4AA1-AE58-D0E40D449B03}">
      <dgm:prSet phldrT="[Texte]"/>
      <dgm:spPr/>
      <dgm:t>
        <a:bodyPr/>
        <a:lstStyle/>
        <a:p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Q2 2023</a:t>
          </a:r>
          <a:endParaRPr lang="fr-FR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47CC31D9-5DC3-464A-9041-7D10DB302DA6}" type="parTrans" cxnId="{DB57806B-A20C-4B2F-9FD5-22C82AC8FD21}">
      <dgm:prSet/>
      <dgm:spPr/>
      <dgm:t>
        <a:bodyPr/>
        <a:lstStyle/>
        <a:p>
          <a:endParaRPr lang="fr-FR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427F1C15-0A71-4662-8862-FCAC27CDA25E}" type="sibTrans" cxnId="{DB57806B-A20C-4B2F-9FD5-22C82AC8FD21}">
      <dgm:prSet/>
      <dgm:spPr/>
      <dgm:t>
        <a:bodyPr/>
        <a:lstStyle/>
        <a:p>
          <a:endParaRPr lang="fr-FR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CB65B2DD-B801-4B2E-9505-778D8F920195}">
      <dgm:prSet phldrT="[Texte]"/>
      <dgm:spPr/>
      <dgm:t>
        <a:bodyPr/>
        <a:lstStyle/>
        <a:p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More and more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products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accessible</a:t>
          </a:r>
          <a:endParaRPr lang="fr-FR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CB83489F-91C7-4CC1-88DB-93ADF77EBFA6}" type="parTrans" cxnId="{B029C915-E118-4016-949D-02701F5EE143}">
      <dgm:prSet/>
      <dgm:spPr/>
      <dgm:t>
        <a:bodyPr/>
        <a:lstStyle/>
        <a:p>
          <a:endParaRPr lang="fr-FR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17E9E9B6-830B-4E4E-9645-EC4F8B2D9BE1}" type="sibTrans" cxnId="{B029C915-E118-4016-949D-02701F5EE143}">
      <dgm:prSet/>
      <dgm:spPr/>
      <dgm:t>
        <a:bodyPr/>
        <a:lstStyle/>
        <a:p>
          <a:endParaRPr lang="fr-FR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154A3399-AD31-43D0-9B32-9AED3B1A5F1A}">
      <dgm:prSet phldrT="[Texte]"/>
      <dgm:spPr/>
      <dgm:t>
        <a:bodyPr/>
        <a:lstStyle/>
        <a:p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Including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Routine Production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from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the CNES/THEIA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Hydrology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Production Center as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demonstration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product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on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some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tiles</a:t>
          </a:r>
          <a:endParaRPr lang="fr-FR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F32DDE44-DF3F-43DF-9905-2770F8A5E439}" type="parTrans" cxnId="{87190B7F-1F53-4756-AF4C-78B6CBE2B787}">
      <dgm:prSet/>
      <dgm:spPr/>
      <dgm:t>
        <a:bodyPr/>
        <a:lstStyle/>
        <a:p>
          <a:endParaRPr lang="fr-FR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581AC328-5021-4A9F-900E-515FBC931FE2}" type="sibTrans" cxnId="{87190B7F-1F53-4756-AF4C-78B6CBE2B787}">
      <dgm:prSet/>
      <dgm:spPr/>
      <dgm:t>
        <a:bodyPr/>
        <a:lstStyle/>
        <a:p>
          <a:endParaRPr lang="fr-FR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A97A8985-22A6-48BD-B49F-B9794DF6EFE2}">
      <dgm:prSet phldrT="[Texte]"/>
      <dgm:spPr/>
      <dgm:t>
        <a:bodyPr/>
        <a:lstStyle/>
        <a:p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Q4 2023</a:t>
          </a:r>
          <a:endParaRPr lang="fr-FR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D2A3891D-54F9-4048-BAB2-031CFE8C2C02}" type="parTrans" cxnId="{9AB87191-063C-44C8-895D-AA23A14AD5CB}">
      <dgm:prSet/>
      <dgm:spPr/>
      <dgm:t>
        <a:bodyPr/>
        <a:lstStyle/>
        <a:p>
          <a:endParaRPr lang="fr-FR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19CF20A3-34F0-4ADF-AEFD-A2EDA3903F6B}" type="sibTrans" cxnId="{9AB87191-063C-44C8-895D-AA23A14AD5CB}">
      <dgm:prSet/>
      <dgm:spPr/>
      <dgm:t>
        <a:bodyPr/>
        <a:lstStyle/>
        <a:p>
          <a:endParaRPr lang="fr-FR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B666CBD9-DAED-4882-88FC-3110581B764F}">
      <dgm:prSet phldrT="[Texte]"/>
      <dgm:spPr/>
      <dgm:t>
        <a:bodyPr/>
        <a:lstStyle/>
        <a:p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More and more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features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and services</a:t>
          </a:r>
          <a:endParaRPr lang="fr-FR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E406F151-DEA6-40D5-9F82-950A0B21373F}" type="parTrans" cxnId="{5BC89230-C72D-427E-9D87-AC86E7A00523}">
      <dgm:prSet/>
      <dgm:spPr/>
      <dgm:t>
        <a:bodyPr/>
        <a:lstStyle/>
        <a:p>
          <a:endParaRPr lang="fr-FR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0BE56CA7-FCDC-469D-A0AE-C570D3A47D46}" type="sibTrans" cxnId="{5BC89230-C72D-427E-9D87-AC86E7A00523}">
      <dgm:prSet/>
      <dgm:spPr/>
      <dgm:t>
        <a:bodyPr/>
        <a:lstStyle/>
        <a:p>
          <a:endParaRPr lang="fr-FR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BBF82E96-1DDE-4AF0-BC5B-ED4532E858EE}">
      <dgm:prSet phldrT="[Texte]"/>
      <dgm:spPr/>
      <dgm:t>
        <a:bodyPr/>
        <a:lstStyle/>
        <a:p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SWOT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products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accessible to public</a:t>
          </a:r>
          <a:endParaRPr lang="fr-FR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6D429499-186F-494E-A67D-AC077764F52F}" type="parTrans" cxnId="{6A981A3F-A0FA-4780-BB53-18E4C189E815}">
      <dgm:prSet/>
      <dgm:spPr/>
      <dgm:t>
        <a:bodyPr/>
        <a:lstStyle/>
        <a:p>
          <a:endParaRPr lang="fr-FR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F300987B-C1AD-4EA7-B8DF-2EA4FEB1E5C8}" type="sibTrans" cxnId="{6A981A3F-A0FA-4780-BB53-18E4C189E815}">
      <dgm:prSet/>
      <dgm:spPr/>
      <dgm:t>
        <a:bodyPr/>
        <a:lstStyle/>
        <a:p>
          <a:endParaRPr lang="fr-FR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CA39F326-504B-4044-A4A5-A17CC6BAB2C9}">
      <dgm:prSet phldrT="[Texte]"/>
      <dgm:spPr/>
      <dgm:t>
        <a:bodyPr/>
        <a:lstStyle/>
        <a:p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Q3 2023</a:t>
          </a:r>
          <a:endParaRPr lang="fr-FR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9348CE35-25DE-4902-BD2F-ABD0696DF2F7}" type="parTrans" cxnId="{F388B6E5-47EC-49E2-9A1E-088C19521FAF}">
      <dgm:prSet/>
      <dgm:spPr/>
      <dgm:t>
        <a:bodyPr/>
        <a:lstStyle/>
        <a:p>
          <a:endParaRPr lang="fr-FR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D04EFEF3-24D6-4FFA-AD4E-A3C4E7EB6809}" type="sibTrans" cxnId="{F388B6E5-47EC-49E2-9A1E-088C19521FAF}">
      <dgm:prSet/>
      <dgm:spPr/>
      <dgm:t>
        <a:bodyPr/>
        <a:lstStyle/>
        <a:p>
          <a:endParaRPr lang="fr-FR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86992152-103F-4DBD-8AE2-7CB541183B86}">
      <dgm:prSet phldrT="[Texte]"/>
      <dgm:spPr/>
      <dgm:t>
        <a:bodyPr/>
        <a:lstStyle/>
        <a:p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More and more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products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accessible</a:t>
          </a:r>
          <a:endParaRPr lang="fr-FR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D2D511F2-9913-4D5B-8A96-E13D6391F750}" type="parTrans" cxnId="{20B9F1B6-E9A9-4446-B2F5-95441A34936F}">
      <dgm:prSet/>
      <dgm:spPr/>
      <dgm:t>
        <a:bodyPr/>
        <a:lstStyle/>
        <a:p>
          <a:endParaRPr lang="fr-FR"/>
        </a:p>
      </dgm:t>
    </dgm:pt>
    <dgm:pt modelId="{20FE64E5-8321-43BF-9737-1F48D0A4A991}" type="sibTrans" cxnId="{20B9F1B6-E9A9-4446-B2F5-95441A34936F}">
      <dgm:prSet/>
      <dgm:spPr/>
      <dgm:t>
        <a:bodyPr/>
        <a:lstStyle/>
        <a:p>
          <a:endParaRPr lang="fr-FR"/>
        </a:p>
      </dgm:t>
    </dgm:pt>
    <dgm:pt modelId="{97B72DFC-2671-4446-83E7-D0BB1050DC3D}">
      <dgm:prSet phldrT="[Texte]"/>
      <dgm:spPr/>
      <dgm:t>
        <a:bodyPr/>
        <a:lstStyle/>
        <a:p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Including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Routine Production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from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the CNES/THEIA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Hydrology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Production Center as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demonstration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product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on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several</a:t>
          </a:r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 countries </a:t>
          </a:r>
          <a:r>
            <a:rPr lang="fr-FR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worldwide</a:t>
          </a:r>
          <a:endParaRPr lang="fr-FR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9E686BA1-2364-4E03-98EE-49153DED641D}" type="parTrans" cxnId="{227FB581-B641-4296-BBEE-F11A49045636}">
      <dgm:prSet/>
      <dgm:spPr/>
      <dgm:t>
        <a:bodyPr/>
        <a:lstStyle/>
        <a:p>
          <a:endParaRPr lang="fr-FR"/>
        </a:p>
      </dgm:t>
    </dgm:pt>
    <dgm:pt modelId="{47D8EA53-0D86-4C73-85ED-4C4ED7B09D44}" type="sibTrans" cxnId="{227FB581-B641-4296-BBEE-F11A49045636}">
      <dgm:prSet/>
      <dgm:spPr/>
      <dgm:t>
        <a:bodyPr/>
        <a:lstStyle/>
        <a:p>
          <a:endParaRPr lang="fr-FR"/>
        </a:p>
      </dgm:t>
    </dgm:pt>
    <dgm:pt modelId="{DEB31E37-4C03-497C-AAD5-D727442D5D1B}">
      <dgm:prSet phldrT="[Texte]"/>
      <dgm:spPr/>
      <dgm:t>
        <a:bodyPr/>
        <a:lstStyle/>
        <a:p>
          <a:r>
            <a:rPr lang="fr-FR" smtClean="0">
              <a:solidFill>
                <a:schemeClr val="tx2">
                  <a:lumMod val="90000"/>
                  <a:lumOff val="10000"/>
                </a:schemeClr>
              </a:solidFill>
            </a:rPr>
            <a:t>More and more features and services</a:t>
          </a:r>
          <a:endParaRPr lang="fr-FR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6659D342-EE40-408C-9EB8-ED63C3A4F7F3}" type="parTrans" cxnId="{F89E9B10-6679-45D6-8D24-52397CBF3AF9}">
      <dgm:prSet/>
      <dgm:spPr/>
      <dgm:t>
        <a:bodyPr/>
        <a:lstStyle/>
        <a:p>
          <a:endParaRPr lang="fr-FR"/>
        </a:p>
      </dgm:t>
    </dgm:pt>
    <dgm:pt modelId="{E79D48B7-1873-46D3-BD1C-8AC09148436F}" type="sibTrans" cxnId="{F89E9B10-6679-45D6-8D24-52397CBF3AF9}">
      <dgm:prSet/>
      <dgm:spPr/>
      <dgm:t>
        <a:bodyPr/>
        <a:lstStyle/>
        <a:p>
          <a:endParaRPr lang="fr-FR"/>
        </a:p>
      </dgm:t>
    </dgm:pt>
    <dgm:pt modelId="{7AA1DDEB-3AB4-4D14-B953-567C3DD71DBF}">
      <dgm:prSet phldrT="[Texte]"/>
      <dgm:spPr/>
      <dgm:t>
        <a:bodyPr/>
        <a:lstStyle/>
        <a:p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…</a:t>
          </a:r>
          <a:endParaRPr lang="fr-FR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C2EFFC70-2840-4000-9FB4-9D15C1F911A2}" type="parTrans" cxnId="{0C7313AE-9D6E-4CB0-A962-24F30DB32FA5}">
      <dgm:prSet/>
      <dgm:spPr/>
      <dgm:t>
        <a:bodyPr/>
        <a:lstStyle/>
        <a:p>
          <a:endParaRPr lang="fr-FR"/>
        </a:p>
      </dgm:t>
    </dgm:pt>
    <dgm:pt modelId="{336F3B2B-6691-478F-9A15-36938253D5FF}" type="sibTrans" cxnId="{0C7313AE-9D6E-4CB0-A962-24F30DB32FA5}">
      <dgm:prSet/>
      <dgm:spPr/>
      <dgm:t>
        <a:bodyPr/>
        <a:lstStyle/>
        <a:p>
          <a:endParaRPr lang="fr-FR"/>
        </a:p>
      </dgm:t>
    </dgm:pt>
    <dgm:pt modelId="{D44A457D-A9A4-4FFA-A6EF-6E89CBBCE99A}">
      <dgm:prSet phldrT="[Texte]"/>
      <dgm:spPr/>
      <dgm:t>
        <a:bodyPr/>
        <a:lstStyle/>
        <a:p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2024</a:t>
          </a:r>
          <a:endParaRPr lang="fr-FR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F25D2A47-1D0F-438A-A1A2-47C33C4A5FAB}" type="parTrans" cxnId="{617B4432-2E5D-438A-8380-7430DC06B525}">
      <dgm:prSet/>
      <dgm:spPr/>
      <dgm:t>
        <a:bodyPr/>
        <a:lstStyle/>
        <a:p>
          <a:endParaRPr lang="fr-FR"/>
        </a:p>
      </dgm:t>
    </dgm:pt>
    <dgm:pt modelId="{6034FAD2-1252-4FE4-88CD-FBAEC92F31AF}" type="sibTrans" cxnId="{617B4432-2E5D-438A-8380-7430DC06B525}">
      <dgm:prSet/>
      <dgm:spPr/>
      <dgm:t>
        <a:bodyPr/>
        <a:lstStyle/>
        <a:p>
          <a:endParaRPr lang="fr-FR"/>
        </a:p>
      </dgm:t>
    </dgm:pt>
    <dgm:pt modelId="{49B7D45A-A186-47F8-AA25-260329C01665}">
      <dgm:prSet phldrT="[Texte]"/>
      <dgm:spPr/>
      <dgm:t>
        <a:bodyPr/>
        <a:lstStyle/>
        <a:p>
          <a:r>
            <a:rPr lang="fr-FR" dirty="0" smtClean="0">
              <a:solidFill>
                <a:schemeClr val="tx2">
                  <a:lumMod val="90000"/>
                  <a:lumOff val="10000"/>
                </a:schemeClr>
              </a:solidFill>
            </a:rPr>
            <a:t>More and more</a:t>
          </a:r>
          <a:endParaRPr lang="fr-FR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4E09921C-0116-4650-A926-32E817486AE2}" type="parTrans" cxnId="{BF0755A5-5DBA-4965-81B5-78B089055533}">
      <dgm:prSet/>
      <dgm:spPr/>
      <dgm:t>
        <a:bodyPr/>
        <a:lstStyle/>
        <a:p>
          <a:endParaRPr lang="fr-FR"/>
        </a:p>
      </dgm:t>
    </dgm:pt>
    <dgm:pt modelId="{69E196A3-DBF9-4171-A677-3777537D78B7}" type="sibTrans" cxnId="{BF0755A5-5DBA-4965-81B5-78B089055533}">
      <dgm:prSet/>
      <dgm:spPr/>
      <dgm:t>
        <a:bodyPr/>
        <a:lstStyle/>
        <a:p>
          <a:endParaRPr lang="fr-FR"/>
        </a:p>
      </dgm:t>
    </dgm:pt>
    <dgm:pt modelId="{A168CD6F-F02B-4349-A26D-E82774C581BD}" type="pres">
      <dgm:prSet presAssocID="{90FFA0A6-FA4F-4EAF-B24F-72C9EBB9E58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F15651E1-8A96-49FF-8C0B-49665C8495B4}" type="pres">
      <dgm:prSet presAssocID="{509CFA10-DAA5-46BA-8DE6-1B67988CFD32}" presName="composite" presStyleCnt="0"/>
      <dgm:spPr/>
    </dgm:pt>
    <dgm:pt modelId="{6BAA29AF-D00C-48B0-A3B8-D0B8B3F48B3B}" type="pres">
      <dgm:prSet presAssocID="{509CFA10-DAA5-46BA-8DE6-1B67988CFD32}" presName="par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63C34A2-A709-4D0A-93F5-862EBC2804E5}" type="pres">
      <dgm:prSet presAssocID="{509CFA10-DAA5-46BA-8DE6-1B67988CFD32}" presName="desTx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67818EF-08E5-48FA-8734-124BCC3F5316}" type="pres">
      <dgm:prSet presAssocID="{75BF3BE9-27F6-40A8-8F11-848AED32F6EF}" presName="space" presStyleCnt="0"/>
      <dgm:spPr/>
    </dgm:pt>
    <dgm:pt modelId="{CFB9A831-9DAF-4941-AD0E-8B42DD989BB5}" type="pres">
      <dgm:prSet presAssocID="{3A1551D6-8678-4AA1-AE58-D0E40D449B03}" presName="composite" presStyleCnt="0"/>
      <dgm:spPr/>
    </dgm:pt>
    <dgm:pt modelId="{5A1B631F-D12F-4AC5-B33F-E86132EC2B71}" type="pres">
      <dgm:prSet presAssocID="{3A1551D6-8678-4AA1-AE58-D0E40D449B03}" presName="par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FC765CA-0088-432B-9DCB-53D52C219B40}" type="pres">
      <dgm:prSet presAssocID="{3A1551D6-8678-4AA1-AE58-D0E40D449B03}" presName="desTx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EC9B56C-8572-4B4D-A3A4-CC92A8902780}" type="pres">
      <dgm:prSet presAssocID="{427F1C15-0A71-4662-8862-FCAC27CDA25E}" presName="space" presStyleCnt="0"/>
      <dgm:spPr/>
    </dgm:pt>
    <dgm:pt modelId="{904784A0-487E-4FA9-BADB-FB4642B0C071}" type="pres">
      <dgm:prSet presAssocID="{CA39F326-504B-4044-A4A5-A17CC6BAB2C9}" presName="composite" presStyleCnt="0"/>
      <dgm:spPr/>
    </dgm:pt>
    <dgm:pt modelId="{4F1931C0-1B63-45C7-AC3F-B6B144B3B219}" type="pres">
      <dgm:prSet presAssocID="{CA39F326-504B-4044-A4A5-A17CC6BAB2C9}" presName="par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5CCA389-B3E3-4E9C-B63A-68410B07BCB7}" type="pres">
      <dgm:prSet presAssocID="{CA39F326-504B-4044-A4A5-A17CC6BAB2C9}" presName="desTx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051C5E9-15DF-4A30-9060-DE9C1B157E72}" type="pres">
      <dgm:prSet presAssocID="{D04EFEF3-24D6-4FFA-AD4E-A3C4E7EB6809}" presName="space" presStyleCnt="0"/>
      <dgm:spPr/>
    </dgm:pt>
    <dgm:pt modelId="{BDF92F11-670B-4647-B48B-7A501C1FA8D3}" type="pres">
      <dgm:prSet presAssocID="{A97A8985-22A6-48BD-B49F-B9794DF6EFE2}" presName="composite" presStyleCnt="0"/>
      <dgm:spPr/>
    </dgm:pt>
    <dgm:pt modelId="{2548A354-62DC-424D-98C3-3B63483C227C}" type="pres">
      <dgm:prSet presAssocID="{A97A8985-22A6-48BD-B49F-B9794DF6EFE2}" presName="par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D4339DC-5C2B-43C4-BD60-F8EAFAAEA9DB}" type="pres">
      <dgm:prSet presAssocID="{A97A8985-22A6-48BD-B49F-B9794DF6EFE2}" presName="desTx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EED8659-520C-43AE-8F03-0EC81D4F9228}" type="pres">
      <dgm:prSet presAssocID="{19CF20A3-34F0-4ADF-AEFD-A2EDA3903F6B}" presName="space" presStyleCnt="0"/>
      <dgm:spPr/>
    </dgm:pt>
    <dgm:pt modelId="{35EF0274-C30F-4EBD-AA8A-6D7AB0E18D7C}" type="pres">
      <dgm:prSet presAssocID="{D44A457D-A9A4-4FFA-A6EF-6E89CBBCE99A}" presName="composite" presStyleCnt="0"/>
      <dgm:spPr/>
    </dgm:pt>
    <dgm:pt modelId="{65A0C1C6-BD59-4996-B5D5-A84B172450A8}" type="pres">
      <dgm:prSet presAssocID="{D44A457D-A9A4-4FFA-A6EF-6E89CBBCE99A}" presName="parTx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693BA6D-D711-4921-9508-3B54FC24AA6A}" type="pres">
      <dgm:prSet presAssocID="{D44A457D-A9A4-4FFA-A6EF-6E89CBBCE99A}" presName="desTx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53591D6-E8E4-4EDC-86BB-2BA1BF02A256}" type="presOf" srcId="{DEB31E37-4C03-497C-AAD5-D727442D5D1B}" destId="{D5CCA389-B3E3-4E9C-B63A-68410B07BCB7}" srcOrd="0" destOrd="2" presId="urn:microsoft.com/office/officeart/2005/8/layout/chevron1"/>
    <dgm:cxn modelId="{CDCEC643-853B-4637-A5B9-E3298E9CACDA}" type="presOf" srcId="{3A1551D6-8678-4AA1-AE58-D0E40D449B03}" destId="{5A1B631F-D12F-4AC5-B33F-E86132EC2B71}" srcOrd="0" destOrd="0" presId="urn:microsoft.com/office/officeart/2005/8/layout/chevron1"/>
    <dgm:cxn modelId="{9AB87191-063C-44C8-895D-AA23A14AD5CB}" srcId="{90FFA0A6-FA4F-4EAF-B24F-72C9EBB9E58B}" destId="{A97A8985-22A6-48BD-B49F-B9794DF6EFE2}" srcOrd="3" destOrd="0" parTransId="{D2A3891D-54F9-4048-BAB2-031CFE8C2C02}" sibTransId="{19CF20A3-34F0-4ADF-AEFD-A2EDA3903F6B}"/>
    <dgm:cxn modelId="{D9AC69D1-F695-4AC3-9892-E466D7E22BB0}" type="presOf" srcId="{A97A8985-22A6-48BD-B49F-B9794DF6EFE2}" destId="{2548A354-62DC-424D-98C3-3B63483C227C}" srcOrd="0" destOrd="0" presId="urn:microsoft.com/office/officeart/2005/8/layout/chevron1"/>
    <dgm:cxn modelId="{5FE90601-9B32-4E5D-A55F-332E7991EE98}" type="presOf" srcId="{86992152-103F-4DBD-8AE2-7CB541183B86}" destId="{D5CCA389-B3E3-4E9C-B63A-68410B07BCB7}" srcOrd="0" destOrd="0" presId="urn:microsoft.com/office/officeart/2005/8/layout/chevron1"/>
    <dgm:cxn modelId="{7C472E8B-8572-4241-8FDC-F3F54C9A4CDC}" srcId="{509CFA10-DAA5-46BA-8DE6-1B67988CFD32}" destId="{818325A1-624D-4B70-9153-37F829E2B829}" srcOrd="0" destOrd="0" parTransId="{DF57A017-95FD-46A7-A9A9-C9B4E602614E}" sibTransId="{6CA64FA4-E678-4C79-A890-87AD1F36BCE3}"/>
    <dgm:cxn modelId="{D1E6CB7A-143B-41F5-B6D1-FFAB263FEC88}" type="presOf" srcId="{90FFA0A6-FA4F-4EAF-B24F-72C9EBB9E58B}" destId="{A168CD6F-F02B-4349-A26D-E82774C581BD}" srcOrd="0" destOrd="0" presId="urn:microsoft.com/office/officeart/2005/8/layout/chevron1"/>
    <dgm:cxn modelId="{BF0755A5-5DBA-4965-81B5-78B089055533}" srcId="{D44A457D-A9A4-4FFA-A6EF-6E89CBBCE99A}" destId="{49B7D45A-A186-47F8-AA25-260329C01665}" srcOrd="0" destOrd="0" parTransId="{4E09921C-0116-4650-A926-32E817486AE2}" sibTransId="{69E196A3-DBF9-4171-A677-3777537D78B7}"/>
    <dgm:cxn modelId="{B0915B08-D033-42C0-8225-455A30E415B6}" type="presOf" srcId="{CB65B2DD-B801-4B2E-9505-778D8F920195}" destId="{4FC765CA-0088-432B-9DCB-53D52C219B40}" srcOrd="0" destOrd="0" presId="urn:microsoft.com/office/officeart/2005/8/layout/chevron1"/>
    <dgm:cxn modelId="{CDAF36B8-6299-44EF-8185-C95C33D9E035}" srcId="{509CFA10-DAA5-46BA-8DE6-1B67988CFD32}" destId="{AF01CC7A-473F-42A0-9885-1374556DD073}" srcOrd="1" destOrd="0" parTransId="{35444C34-BDEC-446B-8D02-A0EA33F394B6}" sibTransId="{71E0CC8A-43D5-4956-801F-1D00D5888805}"/>
    <dgm:cxn modelId="{476AB31E-A0C4-4DEE-ACEB-0B8A73A112EA}" type="presOf" srcId="{154A3399-AD31-43D0-9B32-9AED3B1A5F1A}" destId="{4FC765CA-0088-432B-9DCB-53D52C219B40}" srcOrd="0" destOrd="1" presId="urn:microsoft.com/office/officeart/2005/8/layout/chevron1"/>
    <dgm:cxn modelId="{617B4432-2E5D-438A-8380-7430DC06B525}" srcId="{90FFA0A6-FA4F-4EAF-B24F-72C9EBB9E58B}" destId="{D44A457D-A9A4-4FFA-A6EF-6E89CBBCE99A}" srcOrd="4" destOrd="0" parTransId="{F25D2A47-1D0F-438A-A1A2-47C33C4A5FAB}" sibTransId="{6034FAD2-1252-4FE4-88CD-FBAEC92F31AF}"/>
    <dgm:cxn modelId="{B163A030-1C2D-43C0-8031-3A74ADFBC9BA}" type="presOf" srcId="{D44A457D-A9A4-4FFA-A6EF-6E89CBBCE99A}" destId="{65A0C1C6-BD59-4996-B5D5-A84B172450A8}" srcOrd="0" destOrd="0" presId="urn:microsoft.com/office/officeart/2005/8/layout/chevron1"/>
    <dgm:cxn modelId="{46AAFCA9-9404-4BE7-BF93-8C9888F5CA68}" type="presOf" srcId="{7AA1DDEB-3AB4-4D14-B953-567C3DD71DBF}" destId="{CD4339DC-5C2B-43C4-BD60-F8EAFAAEA9DB}" srcOrd="0" destOrd="1" presId="urn:microsoft.com/office/officeart/2005/8/layout/chevron1"/>
    <dgm:cxn modelId="{F89E9B10-6679-45D6-8D24-52397CBF3AF9}" srcId="{CA39F326-504B-4044-A4A5-A17CC6BAB2C9}" destId="{DEB31E37-4C03-497C-AAD5-D727442D5D1B}" srcOrd="2" destOrd="0" parTransId="{6659D342-EE40-408C-9EB8-ED63C3A4F7F3}" sibTransId="{E79D48B7-1873-46D3-BD1C-8AC09148436F}"/>
    <dgm:cxn modelId="{139C779E-F6CF-4B0F-8505-ECAA53234D8F}" type="presOf" srcId="{818325A1-624D-4B70-9153-37F829E2B829}" destId="{A63C34A2-A709-4D0A-93F5-862EBC2804E5}" srcOrd="0" destOrd="0" presId="urn:microsoft.com/office/officeart/2005/8/layout/chevron1"/>
    <dgm:cxn modelId="{20B9F1B6-E9A9-4446-B2F5-95441A34936F}" srcId="{CA39F326-504B-4044-A4A5-A17CC6BAB2C9}" destId="{86992152-103F-4DBD-8AE2-7CB541183B86}" srcOrd="0" destOrd="0" parTransId="{D2D511F2-9913-4D5B-8A96-E13D6391F750}" sibTransId="{20FE64E5-8321-43BF-9737-1F48D0A4A991}"/>
    <dgm:cxn modelId="{B029C915-E118-4016-949D-02701F5EE143}" srcId="{3A1551D6-8678-4AA1-AE58-D0E40D449B03}" destId="{CB65B2DD-B801-4B2E-9505-778D8F920195}" srcOrd="0" destOrd="0" parTransId="{CB83489F-91C7-4CC1-88DB-93ADF77EBFA6}" sibTransId="{17E9E9B6-830B-4E4E-9645-EC4F8B2D9BE1}"/>
    <dgm:cxn modelId="{FBF05BE8-9953-4682-9D32-A25A203E3C2C}" type="presOf" srcId="{509CFA10-DAA5-46BA-8DE6-1B67988CFD32}" destId="{6BAA29AF-D00C-48B0-A3B8-D0B8B3F48B3B}" srcOrd="0" destOrd="0" presId="urn:microsoft.com/office/officeart/2005/8/layout/chevron1"/>
    <dgm:cxn modelId="{227FB581-B641-4296-BBEE-F11A49045636}" srcId="{CA39F326-504B-4044-A4A5-A17CC6BAB2C9}" destId="{97B72DFC-2671-4446-83E7-D0BB1050DC3D}" srcOrd="1" destOrd="0" parTransId="{9E686BA1-2364-4E03-98EE-49153DED641D}" sibTransId="{47D8EA53-0D86-4C73-85ED-4C4ED7B09D44}"/>
    <dgm:cxn modelId="{DB57806B-A20C-4B2F-9FD5-22C82AC8FD21}" srcId="{90FFA0A6-FA4F-4EAF-B24F-72C9EBB9E58B}" destId="{3A1551D6-8678-4AA1-AE58-D0E40D449B03}" srcOrd="1" destOrd="0" parTransId="{47CC31D9-5DC3-464A-9041-7D10DB302DA6}" sibTransId="{427F1C15-0A71-4662-8862-FCAC27CDA25E}"/>
    <dgm:cxn modelId="{0C7313AE-9D6E-4CB0-A962-24F30DB32FA5}" srcId="{A97A8985-22A6-48BD-B49F-B9794DF6EFE2}" destId="{7AA1DDEB-3AB4-4D14-B953-567C3DD71DBF}" srcOrd="1" destOrd="0" parTransId="{C2EFFC70-2840-4000-9FB4-9D15C1F911A2}" sibTransId="{336F3B2B-6691-478F-9A15-36938253D5FF}"/>
    <dgm:cxn modelId="{6A981A3F-A0FA-4780-BB53-18E4C189E815}" srcId="{A97A8985-22A6-48BD-B49F-B9794DF6EFE2}" destId="{BBF82E96-1DDE-4AF0-BC5B-ED4532E858EE}" srcOrd="0" destOrd="0" parTransId="{6D429499-186F-494E-A67D-AC077764F52F}" sibTransId="{F300987B-C1AD-4EA7-B8DF-2EA4FEB1E5C8}"/>
    <dgm:cxn modelId="{397CABA2-B4FB-41EE-8D45-320087EA2B8B}" type="presOf" srcId="{B666CBD9-DAED-4882-88FC-3110581B764F}" destId="{4FC765CA-0088-432B-9DCB-53D52C219B40}" srcOrd="0" destOrd="2" presId="urn:microsoft.com/office/officeart/2005/8/layout/chevron1"/>
    <dgm:cxn modelId="{F388B6E5-47EC-49E2-9A1E-088C19521FAF}" srcId="{90FFA0A6-FA4F-4EAF-B24F-72C9EBB9E58B}" destId="{CA39F326-504B-4044-A4A5-A17CC6BAB2C9}" srcOrd="2" destOrd="0" parTransId="{9348CE35-25DE-4902-BD2F-ABD0696DF2F7}" sibTransId="{D04EFEF3-24D6-4FFA-AD4E-A3C4E7EB6809}"/>
    <dgm:cxn modelId="{4525EDA0-2927-45C6-8539-70A1C3A32DAD}" type="presOf" srcId="{97B72DFC-2671-4446-83E7-D0BB1050DC3D}" destId="{D5CCA389-B3E3-4E9C-B63A-68410B07BCB7}" srcOrd="0" destOrd="1" presId="urn:microsoft.com/office/officeart/2005/8/layout/chevron1"/>
    <dgm:cxn modelId="{283DAD31-8B58-4821-ACEE-97D944992CBA}" type="presOf" srcId="{CA39F326-504B-4044-A4A5-A17CC6BAB2C9}" destId="{4F1931C0-1B63-45C7-AC3F-B6B144B3B219}" srcOrd="0" destOrd="0" presId="urn:microsoft.com/office/officeart/2005/8/layout/chevron1"/>
    <dgm:cxn modelId="{120FCEBB-B771-4602-B9BF-F33A623B0EFC}" type="presOf" srcId="{BBF82E96-1DDE-4AF0-BC5B-ED4532E858EE}" destId="{CD4339DC-5C2B-43C4-BD60-F8EAFAAEA9DB}" srcOrd="0" destOrd="0" presId="urn:microsoft.com/office/officeart/2005/8/layout/chevron1"/>
    <dgm:cxn modelId="{87190B7F-1F53-4756-AF4C-78B6CBE2B787}" srcId="{3A1551D6-8678-4AA1-AE58-D0E40D449B03}" destId="{154A3399-AD31-43D0-9B32-9AED3B1A5F1A}" srcOrd="1" destOrd="0" parTransId="{F32DDE44-DF3F-43DF-9905-2770F8A5E439}" sibTransId="{581AC328-5021-4A9F-900E-515FBC931FE2}"/>
    <dgm:cxn modelId="{268DF7E3-DB16-4865-BB36-D375CD329AEF}" srcId="{90FFA0A6-FA4F-4EAF-B24F-72C9EBB9E58B}" destId="{509CFA10-DAA5-46BA-8DE6-1B67988CFD32}" srcOrd="0" destOrd="0" parTransId="{2C5D84AF-CBA6-49B4-BEF2-FC11427FC6F7}" sibTransId="{75BF3BE9-27F6-40A8-8F11-848AED32F6EF}"/>
    <dgm:cxn modelId="{134B69FB-B26C-4089-9675-E0FB376AAA37}" type="presOf" srcId="{AF01CC7A-473F-42A0-9885-1374556DD073}" destId="{A63C34A2-A709-4D0A-93F5-862EBC2804E5}" srcOrd="0" destOrd="1" presId="urn:microsoft.com/office/officeart/2005/8/layout/chevron1"/>
    <dgm:cxn modelId="{5BC89230-C72D-427E-9D87-AC86E7A00523}" srcId="{3A1551D6-8678-4AA1-AE58-D0E40D449B03}" destId="{B666CBD9-DAED-4882-88FC-3110581B764F}" srcOrd="2" destOrd="0" parTransId="{E406F151-DEA6-40D5-9F82-950A0B21373F}" sibTransId="{0BE56CA7-FCDC-469D-A0AE-C570D3A47D46}"/>
    <dgm:cxn modelId="{E829A7B8-4DFF-4A17-A877-CB9E5D9B5D91}" type="presOf" srcId="{49B7D45A-A186-47F8-AA25-260329C01665}" destId="{9693BA6D-D711-4921-9508-3B54FC24AA6A}" srcOrd="0" destOrd="0" presId="urn:microsoft.com/office/officeart/2005/8/layout/chevron1"/>
    <dgm:cxn modelId="{E39638C7-3584-4CA8-84B9-29EF97314F55}" type="presParOf" srcId="{A168CD6F-F02B-4349-A26D-E82774C581BD}" destId="{F15651E1-8A96-49FF-8C0B-49665C8495B4}" srcOrd="0" destOrd="0" presId="urn:microsoft.com/office/officeart/2005/8/layout/chevron1"/>
    <dgm:cxn modelId="{2ECE44F1-4EC8-4953-BF6A-D998F794E242}" type="presParOf" srcId="{F15651E1-8A96-49FF-8C0B-49665C8495B4}" destId="{6BAA29AF-D00C-48B0-A3B8-D0B8B3F48B3B}" srcOrd="0" destOrd="0" presId="urn:microsoft.com/office/officeart/2005/8/layout/chevron1"/>
    <dgm:cxn modelId="{285CC37D-2FEA-4F7E-B8E3-4079CCD3C854}" type="presParOf" srcId="{F15651E1-8A96-49FF-8C0B-49665C8495B4}" destId="{A63C34A2-A709-4D0A-93F5-862EBC2804E5}" srcOrd="1" destOrd="0" presId="urn:microsoft.com/office/officeart/2005/8/layout/chevron1"/>
    <dgm:cxn modelId="{60E07B5E-2B62-4630-8DCE-6E3A1632E684}" type="presParOf" srcId="{A168CD6F-F02B-4349-A26D-E82774C581BD}" destId="{F67818EF-08E5-48FA-8734-124BCC3F5316}" srcOrd="1" destOrd="0" presId="urn:microsoft.com/office/officeart/2005/8/layout/chevron1"/>
    <dgm:cxn modelId="{AE925CE5-7178-4018-85EA-984F3A12F404}" type="presParOf" srcId="{A168CD6F-F02B-4349-A26D-E82774C581BD}" destId="{CFB9A831-9DAF-4941-AD0E-8B42DD989BB5}" srcOrd="2" destOrd="0" presId="urn:microsoft.com/office/officeart/2005/8/layout/chevron1"/>
    <dgm:cxn modelId="{B5C1EAE3-525F-425B-8111-F4A6F317FEA5}" type="presParOf" srcId="{CFB9A831-9DAF-4941-AD0E-8B42DD989BB5}" destId="{5A1B631F-D12F-4AC5-B33F-E86132EC2B71}" srcOrd="0" destOrd="0" presId="urn:microsoft.com/office/officeart/2005/8/layout/chevron1"/>
    <dgm:cxn modelId="{2690D401-4E0B-4209-B393-3031E47E815A}" type="presParOf" srcId="{CFB9A831-9DAF-4941-AD0E-8B42DD989BB5}" destId="{4FC765CA-0088-432B-9DCB-53D52C219B40}" srcOrd="1" destOrd="0" presId="urn:microsoft.com/office/officeart/2005/8/layout/chevron1"/>
    <dgm:cxn modelId="{1EAABA57-BB88-48B4-B773-82A26BFFE5FC}" type="presParOf" srcId="{A168CD6F-F02B-4349-A26D-E82774C581BD}" destId="{5EC9B56C-8572-4B4D-A3A4-CC92A8902780}" srcOrd="3" destOrd="0" presId="urn:microsoft.com/office/officeart/2005/8/layout/chevron1"/>
    <dgm:cxn modelId="{B0B15196-7E8A-4124-AFF8-D9166CFD327E}" type="presParOf" srcId="{A168CD6F-F02B-4349-A26D-E82774C581BD}" destId="{904784A0-487E-4FA9-BADB-FB4642B0C071}" srcOrd="4" destOrd="0" presId="urn:microsoft.com/office/officeart/2005/8/layout/chevron1"/>
    <dgm:cxn modelId="{74A38A1B-E026-4988-BC93-6EA0CF29BDC9}" type="presParOf" srcId="{904784A0-487E-4FA9-BADB-FB4642B0C071}" destId="{4F1931C0-1B63-45C7-AC3F-B6B144B3B219}" srcOrd="0" destOrd="0" presId="urn:microsoft.com/office/officeart/2005/8/layout/chevron1"/>
    <dgm:cxn modelId="{730563FD-761A-4427-B9CC-C8D66F8039F3}" type="presParOf" srcId="{904784A0-487E-4FA9-BADB-FB4642B0C071}" destId="{D5CCA389-B3E3-4E9C-B63A-68410B07BCB7}" srcOrd="1" destOrd="0" presId="urn:microsoft.com/office/officeart/2005/8/layout/chevron1"/>
    <dgm:cxn modelId="{9922F9B3-12CB-40B9-9816-76D0EFE1DA69}" type="presParOf" srcId="{A168CD6F-F02B-4349-A26D-E82774C581BD}" destId="{8051C5E9-15DF-4A30-9060-DE9C1B157E72}" srcOrd="5" destOrd="0" presId="urn:microsoft.com/office/officeart/2005/8/layout/chevron1"/>
    <dgm:cxn modelId="{944AA2AB-D415-45D8-BCFF-5162D7DD5998}" type="presParOf" srcId="{A168CD6F-F02B-4349-A26D-E82774C581BD}" destId="{BDF92F11-670B-4647-B48B-7A501C1FA8D3}" srcOrd="6" destOrd="0" presId="urn:microsoft.com/office/officeart/2005/8/layout/chevron1"/>
    <dgm:cxn modelId="{E84C646C-68CC-46E8-9EA6-85D48D9F51EB}" type="presParOf" srcId="{BDF92F11-670B-4647-B48B-7A501C1FA8D3}" destId="{2548A354-62DC-424D-98C3-3B63483C227C}" srcOrd="0" destOrd="0" presId="urn:microsoft.com/office/officeart/2005/8/layout/chevron1"/>
    <dgm:cxn modelId="{E5E2F334-D8B1-4CDE-B069-51529B3D20AA}" type="presParOf" srcId="{BDF92F11-670B-4647-B48B-7A501C1FA8D3}" destId="{CD4339DC-5C2B-43C4-BD60-F8EAFAAEA9DB}" srcOrd="1" destOrd="0" presId="urn:microsoft.com/office/officeart/2005/8/layout/chevron1"/>
    <dgm:cxn modelId="{E1578FDB-EDE9-450D-B965-BB96B1771410}" type="presParOf" srcId="{A168CD6F-F02B-4349-A26D-E82774C581BD}" destId="{FEED8659-520C-43AE-8F03-0EC81D4F9228}" srcOrd="7" destOrd="0" presId="urn:microsoft.com/office/officeart/2005/8/layout/chevron1"/>
    <dgm:cxn modelId="{BCA06752-F51B-40F0-9933-0CF8577AB529}" type="presParOf" srcId="{A168CD6F-F02B-4349-A26D-E82774C581BD}" destId="{35EF0274-C30F-4EBD-AA8A-6D7AB0E18D7C}" srcOrd="8" destOrd="0" presId="urn:microsoft.com/office/officeart/2005/8/layout/chevron1"/>
    <dgm:cxn modelId="{BEBF329D-0964-49B2-B548-1D8B73B89A0A}" type="presParOf" srcId="{35EF0274-C30F-4EBD-AA8A-6D7AB0E18D7C}" destId="{65A0C1C6-BD59-4996-B5D5-A84B172450A8}" srcOrd="0" destOrd="0" presId="urn:microsoft.com/office/officeart/2005/8/layout/chevron1"/>
    <dgm:cxn modelId="{1AD4437C-53B4-4AEC-BA61-76B4B5006C2E}" type="presParOf" srcId="{35EF0274-C30F-4EBD-AA8A-6D7AB0E18D7C}" destId="{9693BA6D-D711-4921-9508-3B54FC24AA6A}" srcOrd="1" destOrd="0" presId="urn:microsoft.com/office/officeart/2005/8/layout/chevron1"/>
  </dgm:cxnLst>
  <dgm:bg>
    <a:solidFill>
      <a:srgbClr val="FFFFFF">
        <a:alpha val="34118"/>
      </a:srgb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AA29AF-D00C-48B0-A3B8-D0B8B3F48B3B}">
      <dsp:nvSpPr>
        <dsp:cNvPr id="0" name=""/>
        <dsp:cNvSpPr/>
      </dsp:nvSpPr>
      <dsp:spPr>
        <a:xfrm>
          <a:off x="6308" y="274419"/>
          <a:ext cx="2464531" cy="864000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Q1 2023</a:t>
          </a:r>
          <a:endParaRPr lang="fr-FR" sz="1600" kern="1200" dirty="0">
            <a:solidFill>
              <a:schemeClr val="tx2">
                <a:lumMod val="90000"/>
                <a:lumOff val="10000"/>
              </a:schemeClr>
            </a:solidFill>
          </a:endParaRPr>
        </a:p>
      </dsp:txBody>
      <dsp:txXfrm>
        <a:off x="438308" y="274419"/>
        <a:ext cx="1600531" cy="864000"/>
      </dsp:txXfrm>
    </dsp:sp>
    <dsp:sp modelId="{A63C34A2-A709-4D0A-93F5-862EBC2804E5}">
      <dsp:nvSpPr>
        <dsp:cNvPr id="0" name=""/>
        <dsp:cNvSpPr/>
      </dsp:nvSpPr>
      <dsp:spPr>
        <a:xfrm>
          <a:off x="6308" y="1246419"/>
          <a:ext cx="1971625" cy="2830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hydroweb.next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accessible</a:t>
          </a:r>
          <a:endParaRPr lang="fr-FR" sz="1600" kern="1200" dirty="0">
            <a:solidFill>
              <a:schemeClr val="tx2">
                <a:lumMod val="90000"/>
                <a:lumOff val="10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Reduced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catalog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with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some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demonstration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products</a:t>
          </a:r>
          <a:endParaRPr lang="fr-FR" sz="1600" kern="1200" dirty="0">
            <a:solidFill>
              <a:schemeClr val="tx2">
                <a:lumMod val="90000"/>
                <a:lumOff val="10000"/>
              </a:schemeClr>
            </a:solidFill>
          </a:endParaRPr>
        </a:p>
      </dsp:txBody>
      <dsp:txXfrm>
        <a:off x="6308" y="1246419"/>
        <a:ext cx="1971625" cy="2830500"/>
      </dsp:txXfrm>
    </dsp:sp>
    <dsp:sp modelId="{5A1B631F-D12F-4AC5-B33F-E86132EC2B71}">
      <dsp:nvSpPr>
        <dsp:cNvPr id="0" name=""/>
        <dsp:cNvSpPr/>
      </dsp:nvSpPr>
      <dsp:spPr>
        <a:xfrm>
          <a:off x="2254839" y="274419"/>
          <a:ext cx="2464531" cy="864000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Q2 2023</a:t>
          </a:r>
          <a:endParaRPr lang="fr-FR" sz="1600" kern="1200" dirty="0">
            <a:solidFill>
              <a:schemeClr val="tx2">
                <a:lumMod val="90000"/>
                <a:lumOff val="10000"/>
              </a:schemeClr>
            </a:solidFill>
          </a:endParaRPr>
        </a:p>
      </dsp:txBody>
      <dsp:txXfrm>
        <a:off x="2686839" y="274419"/>
        <a:ext cx="1600531" cy="864000"/>
      </dsp:txXfrm>
    </dsp:sp>
    <dsp:sp modelId="{4FC765CA-0088-432B-9DCB-53D52C219B40}">
      <dsp:nvSpPr>
        <dsp:cNvPr id="0" name=""/>
        <dsp:cNvSpPr/>
      </dsp:nvSpPr>
      <dsp:spPr>
        <a:xfrm>
          <a:off x="2254839" y="1246419"/>
          <a:ext cx="1971625" cy="2830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More and more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products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accessible</a:t>
          </a:r>
          <a:endParaRPr lang="fr-FR" sz="1600" kern="1200" dirty="0">
            <a:solidFill>
              <a:schemeClr val="tx2">
                <a:lumMod val="90000"/>
                <a:lumOff val="10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Including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Routine Production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from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the CNES/THEIA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Hydrology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Production Center as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demonstration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product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on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some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tiles</a:t>
          </a:r>
          <a:endParaRPr lang="fr-FR" sz="1600" kern="1200" dirty="0">
            <a:solidFill>
              <a:schemeClr val="tx2">
                <a:lumMod val="90000"/>
                <a:lumOff val="10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More and more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features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and services</a:t>
          </a:r>
          <a:endParaRPr lang="fr-FR" sz="1600" kern="1200" dirty="0">
            <a:solidFill>
              <a:schemeClr val="tx2">
                <a:lumMod val="90000"/>
                <a:lumOff val="10000"/>
              </a:schemeClr>
            </a:solidFill>
          </a:endParaRPr>
        </a:p>
      </dsp:txBody>
      <dsp:txXfrm>
        <a:off x="2254839" y="1246419"/>
        <a:ext cx="1971625" cy="2830500"/>
      </dsp:txXfrm>
    </dsp:sp>
    <dsp:sp modelId="{4F1931C0-1B63-45C7-AC3F-B6B144B3B219}">
      <dsp:nvSpPr>
        <dsp:cNvPr id="0" name=""/>
        <dsp:cNvSpPr/>
      </dsp:nvSpPr>
      <dsp:spPr>
        <a:xfrm>
          <a:off x="4503371" y="274419"/>
          <a:ext cx="2464531" cy="864000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Q3 2023</a:t>
          </a:r>
          <a:endParaRPr lang="fr-FR" sz="1600" kern="1200" dirty="0">
            <a:solidFill>
              <a:schemeClr val="tx2">
                <a:lumMod val="90000"/>
                <a:lumOff val="10000"/>
              </a:schemeClr>
            </a:solidFill>
          </a:endParaRPr>
        </a:p>
      </dsp:txBody>
      <dsp:txXfrm>
        <a:off x="4935371" y="274419"/>
        <a:ext cx="1600531" cy="864000"/>
      </dsp:txXfrm>
    </dsp:sp>
    <dsp:sp modelId="{D5CCA389-B3E3-4E9C-B63A-68410B07BCB7}">
      <dsp:nvSpPr>
        <dsp:cNvPr id="0" name=""/>
        <dsp:cNvSpPr/>
      </dsp:nvSpPr>
      <dsp:spPr>
        <a:xfrm>
          <a:off x="4503371" y="1246419"/>
          <a:ext cx="1971625" cy="2830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More and more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products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accessible</a:t>
          </a:r>
          <a:endParaRPr lang="fr-FR" sz="1600" kern="1200" dirty="0">
            <a:solidFill>
              <a:schemeClr val="tx2">
                <a:lumMod val="90000"/>
                <a:lumOff val="10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Including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Routine Production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from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the CNES/THEIA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Hydrology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Production Center as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demonstration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product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on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several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countries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worldwide</a:t>
          </a:r>
          <a:endParaRPr lang="fr-FR" sz="1600" kern="1200" dirty="0">
            <a:solidFill>
              <a:schemeClr val="tx2">
                <a:lumMod val="90000"/>
                <a:lumOff val="10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smtClean="0">
              <a:solidFill>
                <a:schemeClr val="tx2">
                  <a:lumMod val="90000"/>
                  <a:lumOff val="10000"/>
                </a:schemeClr>
              </a:solidFill>
            </a:rPr>
            <a:t>More and more features and services</a:t>
          </a:r>
          <a:endParaRPr lang="fr-FR" sz="1600" kern="1200" dirty="0">
            <a:solidFill>
              <a:schemeClr val="tx2">
                <a:lumMod val="90000"/>
                <a:lumOff val="10000"/>
              </a:schemeClr>
            </a:solidFill>
          </a:endParaRPr>
        </a:p>
      </dsp:txBody>
      <dsp:txXfrm>
        <a:off x="4503371" y="1246419"/>
        <a:ext cx="1971625" cy="2830500"/>
      </dsp:txXfrm>
    </dsp:sp>
    <dsp:sp modelId="{2548A354-62DC-424D-98C3-3B63483C227C}">
      <dsp:nvSpPr>
        <dsp:cNvPr id="0" name=""/>
        <dsp:cNvSpPr/>
      </dsp:nvSpPr>
      <dsp:spPr>
        <a:xfrm>
          <a:off x="6751903" y="274419"/>
          <a:ext cx="2464531" cy="864000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Q4 2023</a:t>
          </a:r>
          <a:endParaRPr lang="fr-FR" sz="1600" kern="1200" dirty="0">
            <a:solidFill>
              <a:schemeClr val="tx2">
                <a:lumMod val="90000"/>
                <a:lumOff val="10000"/>
              </a:schemeClr>
            </a:solidFill>
          </a:endParaRPr>
        </a:p>
      </dsp:txBody>
      <dsp:txXfrm>
        <a:off x="7183903" y="274419"/>
        <a:ext cx="1600531" cy="864000"/>
      </dsp:txXfrm>
    </dsp:sp>
    <dsp:sp modelId="{CD4339DC-5C2B-43C4-BD60-F8EAFAAEA9DB}">
      <dsp:nvSpPr>
        <dsp:cNvPr id="0" name=""/>
        <dsp:cNvSpPr/>
      </dsp:nvSpPr>
      <dsp:spPr>
        <a:xfrm>
          <a:off x="6751903" y="1246419"/>
          <a:ext cx="1971625" cy="2830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SWOT </a:t>
          </a:r>
          <a:r>
            <a:rPr lang="fr-FR" sz="1600" kern="1200" dirty="0" err="1" smtClean="0">
              <a:solidFill>
                <a:schemeClr val="tx2">
                  <a:lumMod val="90000"/>
                  <a:lumOff val="10000"/>
                </a:schemeClr>
              </a:solidFill>
            </a:rPr>
            <a:t>products</a:t>
          </a: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 accessible to public</a:t>
          </a:r>
          <a:endParaRPr lang="fr-FR" sz="1600" kern="1200" dirty="0">
            <a:solidFill>
              <a:schemeClr val="tx2">
                <a:lumMod val="90000"/>
                <a:lumOff val="10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…</a:t>
          </a:r>
          <a:endParaRPr lang="fr-FR" sz="1600" kern="1200" dirty="0">
            <a:solidFill>
              <a:schemeClr val="tx2">
                <a:lumMod val="90000"/>
                <a:lumOff val="10000"/>
              </a:schemeClr>
            </a:solidFill>
          </a:endParaRPr>
        </a:p>
      </dsp:txBody>
      <dsp:txXfrm>
        <a:off x="6751903" y="1246419"/>
        <a:ext cx="1971625" cy="2830500"/>
      </dsp:txXfrm>
    </dsp:sp>
    <dsp:sp modelId="{65A0C1C6-BD59-4996-B5D5-A84B172450A8}">
      <dsp:nvSpPr>
        <dsp:cNvPr id="0" name=""/>
        <dsp:cNvSpPr/>
      </dsp:nvSpPr>
      <dsp:spPr>
        <a:xfrm>
          <a:off x="9000435" y="274419"/>
          <a:ext cx="2464531" cy="864000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2024</a:t>
          </a:r>
          <a:endParaRPr lang="fr-FR" sz="1600" kern="1200" dirty="0">
            <a:solidFill>
              <a:schemeClr val="tx2">
                <a:lumMod val="90000"/>
                <a:lumOff val="10000"/>
              </a:schemeClr>
            </a:solidFill>
          </a:endParaRPr>
        </a:p>
      </dsp:txBody>
      <dsp:txXfrm>
        <a:off x="9432435" y="274419"/>
        <a:ext cx="1600531" cy="864000"/>
      </dsp:txXfrm>
    </dsp:sp>
    <dsp:sp modelId="{9693BA6D-D711-4921-9508-3B54FC24AA6A}">
      <dsp:nvSpPr>
        <dsp:cNvPr id="0" name=""/>
        <dsp:cNvSpPr/>
      </dsp:nvSpPr>
      <dsp:spPr>
        <a:xfrm>
          <a:off x="9000435" y="1246419"/>
          <a:ext cx="1971625" cy="2830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More and more</a:t>
          </a:r>
          <a:endParaRPr lang="fr-FR" sz="1600" kern="1200" dirty="0">
            <a:solidFill>
              <a:schemeClr val="tx2">
                <a:lumMod val="90000"/>
                <a:lumOff val="10000"/>
              </a:schemeClr>
            </a:solidFill>
          </a:endParaRPr>
        </a:p>
      </dsp:txBody>
      <dsp:txXfrm>
        <a:off x="9000435" y="1246419"/>
        <a:ext cx="1971625" cy="2830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B74820-8037-4432-9CF4-96B77C9459FE}" type="datetimeFigureOut">
              <a:rPr lang="fr-FR" smtClean="0"/>
              <a:t>17/10/2022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F1573-4FB1-4914-BA79-78269B61C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7072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v se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A9035F44-8A02-46B4-B47F-F4E60E9896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22843" y="3247804"/>
            <a:ext cx="2946319" cy="323165"/>
          </a:xfrm>
        </p:spPr>
        <p:txBody>
          <a:bodyPr wrap="none">
            <a:spAutoFit/>
          </a:bodyPr>
          <a:lstStyle>
            <a:lvl1pPr marL="0" indent="0" algn="ctr">
              <a:buNone/>
              <a:defRPr sz="2100" cap="all" baseline="0">
                <a:solidFill>
                  <a:schemeClr val="accent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Référence dossier</a:t>
            </a:r>
          </a:p>
        </p:txBody>
      </p:sp>
      <p:sp>
        <p:nvSpPr>
          <p:cNvPr id="13" name="Titre 12">
            <a:extLst>
              <a:ext uri="{FF2B5EF4-FFF2-40B4-BE49-F238E27FC236}">
                <a16:creationId xmlns:a16="http://schemas.microsoft.com/office/drawing/2014/main" id="{E6565DA9-72C1-4A7D-AE76-7F62DFD56F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1563" y="1221388"/>
            <a:ext cx="9688875" cy="1828193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fr-FR" dirty="0"/>
              <a:t>Titre de la</a:t>
            </a:r>
            <a:br>
              <a:rPr lang="fr-FR" dirty="0"/>
            </a:br>
            <a:r>
              <a:rPr lang="fr-FR" dirty="0"/>
              <a:t>présentation</a:t>
            </a:r>
            <a:br>
              <a:rPr lang="fr-FR" dirty="0"/>
            </a:br>
            <a:r>
              <a:rPr lang="fr-FR" dirty="0" err="1"/>
              <a:t>lorem</a:t>
            </a:r>
            <a:r>
              <a:rPr lang="fr-FR" dirty="0"/>
              <a:t> ipsum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0B40BE5-0338-447F-B124-9529F25F7B7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26883" y="3902872"/>
            <a:ext cx="338234" cy="215444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fr-FR" dirty="0"/>
              <a:t>Lieu</a:t>
            </a:r>
          </a:p>
        </p:txBody>
      </p:sp>
      <p:sp>
        <p:nvSpPr>
          <p:cNvPr id="14" name="Espace réservé du texte 5">
            <a:extLst>
              <a:ext uri="{FF2B5EF4-FFF2-40B4-BE49-F238E27FC236}">
                <a16:creationId xmlns:a16="http://schemas.microsoft.com/office/drawing/2014/main" id="{ACFB15F9-D5BF-40F2-8666-C9A09BA438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44293" y="4270969"/>
            <a:ext cx="3103415" cy="215444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 dirty="0"/>
              <a:t>Prénom Nom, Fonction de l’intervenant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ACFB15F9-D5BF-40F2-8666-C9A09BA4385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02037" y="3687428"/>
            <a:ext cx="387927" cy="215444"/>
          </a:xfrm>
        </p:spPr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fr-FR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37570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 + 1 logo partenai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20B399D-A684-4EF1-BFD5-9C2A62FCEBF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58100" y="4185360"/>
            <a:ext cx="1171800" cy="76104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 smtClean="0"/>
              <a:t>Cliquez sur l'icône pour ajouter une image</a:t>
            </a:r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61A6312-8835-4E31-8F70-FBD0E3ABD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C6A2834B-471C-4F69-9C29-4C8188116C2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5998" y="3279939"/>
            <a:ext cx="6096001" cy="261610"/>
          </a:xfrm>
        </p:spPr>
        <p:txBody>
          <a:bodyPr anchor="ctr" anchorCtr="0"/>
          <a:lstStyle>
            <a:lvl1pPr marL="0" indent="0" algn="ctr">
              <a:buNone/>
              <a:defRPr sz="1700" baseline="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Sous-titre de la présentation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AD0A97A-81D5-47E5-BFC2-8EAEBBA0DF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3629025"/>
            <a:ext cx="6096000" cy="184666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1" name="Espace réservé pour une image  2">
            <a:extLst>
              <a:ext uri="{FF2B5EF4-FFF2-40B4-BE49-F238E27FC236}">
                <a16:creationId xmlns:a16="http://schemas.microsoft.com/office/drawing/2014/main" id="{F9642905-C31A-41C6-8B69-F14B173FCD35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0" y="0"/>
            <a:ext cx="6095998" cy="6858000"/>
          </a:xfrm>
          <a:solidFill>
            <a:schemeClr val="bg1">
              <a:lumMod val="95000"/>
            </a:schemeClr>
          </a:solidFill>
        </p:spPr>
        <p:txBody>
          <a:bodyPr anchor="t" anchorCtr="0">
            <a:normAutofit/>
          </a:bodyPr>
          <a:lstStyle>
            <a:lvl1pPr marL="0" indent="0" algn="ctr">
              <a:buNone/>
              <a:defRPr sz="2400"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9895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 + 3 logos partenai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4">
            <a:extLst>
              <a:ext uri="{FF2B5EF4-FFF2-40B4-BE49-F238E27FC236}">
                <a16:creationId xmlns:a16="http://schemas.microsoft.com/office/drawing/2014/main" id="{BCAE0AC3-3AD1-45CC-B8DE-CEFD7DC632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18100" y="4384440"/>
            <a:ext cx="1171800" cy="76104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 smtClean="0"/>
              <a:t>Cliquez sur l'icône pour ajouter une image</a:t>
            </a:r>
            <a:endParaRPr lang="fr-FR" dirty="0"/>
          </a:p>
        </p:txBody>
      </p:sp>
      <p:sp>
        <p:nvSpPr>
          <p:cNvPr id="14" name="Espace réservé pour une image  4">
            <a:extLst>
              <a:ext uri="{FF2B5EF4-FFF2-40B4-BE49-F238E27FC236}">
                <a16:creationId xmlns:a16="http://schemas.microsoft.com/office/drawing/2014/main" id="{84333F62-BE85-4EFD-B930-BDC531708F0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58100" y="4384440"/>
            <a:ext cx="1171800" cy="76104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 smtClean="0"/>
              <a:t>Cliquez sur l'icône pour ajouter une image</a:t>
            </a:r>
            <a:endParaRPr lang="fr-FR" dirty="0"/>
          </a:p>
        </p:txBody>
      </p:sp>
      <p:sp>
        <p:nvSpPr>
          <p:cNvPr id="15" name="Espace réservé pour une image  4">
            <a:extLst>
              <a:ext uri="{FF2B5EF4-FFF2-40B4-BE49-F238E27FC236}">
                <a16:creationId xmlns:a16="http://schemas.microsoft.com/office/drawing/2014/main" id="{2F017C8B-246A-402C-915F-A0ECF37459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98100" y="4384440"/>
            <a:ext cx="1171800" cy="76104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 smtClean="0"/>
              <a:t>Cliquez sur l'icône pour ajouter une image</a:t>
            </a:r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61A6312-8835-4E31-8F70-FBD0E3ABD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C6A2834B-471C-4F69-9C29-4C8188116C2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5998" y="3279939"/>
            <a:ext cx="6096001" cy="261610"/>
          </a:xfrm>
        </p:spPr>
        <p:txBody>
          <a:bodyPr anchor="ctr" anchorCtr="0"/>
          <a:lstStyle>
            <a:lvl1pPr marL="0" indent="0" algn="ctr">
              <a:buNone/>
              <a:defRPr sz="1700" baseline="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Sous-titre de la présentation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AD0A97A-81D5-47E5-BFC2-8EAEBBA0DF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3629025"/>
            <a:ext cx="6096000" cy="184666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1" name="Espace réservé pour une image  2">
            <a:extLst>
              <a:ext uri="{FF2B5EF4-FFF2-40B4-BE49-F238E27FC236}">
                <a16:creationId xmlns:a16="http://schemas.microsoft.com/office/drawing/2014/main" id="{F9642905-C31A-41C6-8B69-F14B173FCD35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0" y="0"/>
            <a:ext cx="6095998" cy="6858000"/>
          </a:xfrm>
          <a:solidFill>
            <a:schemeClr val="bg1">
              <a:lumMod val="95000"/>
            </a:schemeClr>
          </a:solidFill>
        </p:spPr>
        <p:txBody>
          <a:bodyPr anchor="t" anchorCtr="0">
            <a:normAutofit/>
          </a:bodyPr>
          <a:lstStyle>
            <a:lvl1pPr marL="0" indent="0" algn="ctr">
              <a:buNone/>
              <a:defRPr sz="2400"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672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NES - couv institutionnelle">
  <p:cSld name="CNES - couv institutionnel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0"/>
          <p:cNvSpPr txBox="1">
            <a:spLocks noGrp="1"/>
          </p:cNvSpPr>
          <p:nvPr>
            <p:ph type="ctrTitle"/>
          </p:nvPr>
        </p:nvSpPr>
        <p:spPr>
          <a:xfrm>
            <a:off x="1524000" y="2553005"/>
            <a:ext cx="9144000" cy="424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 Black"/>
              <a:buNone/>
              <a:defRPr sz="2400" b="1" i="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0"/>
          <p:cNvSpPr txBox="1">
            <a:spLocks noGrp="1"/>
          </p:cNvSpPr>
          <p:nvPr>
            <p:ph type="subTitle" idx="1"/>
          </p:nvPr>
        </p:nvSpPr>
        <p:spPr>
          <a:xfrm>
            <a:off x="1524000" y="2953735"/>
            <a:ext cx="91440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400"/>
              <a:buNone/>
              <a:defRPr sz="2400" b="1" i="0">
                <a:solidFill>
                  <a:srgbClr val="00B0F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666"/>
              <a:buNone/>
              <a:defRPr sz="2666"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2060"/>
              </a:buClr>
              <a:buSzPts val="2134"/>
              <a:buNone/>
              <a:defRPr sz="2134"/>
            </a:lvl4pPr>
            <a:lvl5pPr lvl="4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02060"/>
              </a:buClr>
              <a:buSzPts val="2134"/>
              <a:buNone/>
              <a:defRPr sz="2134"/>
            </a:lvl5pPr>
            <a:lvl6pPr lvl="5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6pPr>
            <a:lvl7pPr lvl="6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7pPr>
            <a:lvl8pPr lvl="7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8pPr>
            <a:lvl9pPr lvl="8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9pPr>
          </a:lstStyle>
          <a:p>
            <a:endParaRPr/>
          </a:p>
        </p:txBody>
      </p:sp>
      <p:sp>
        <p:nvSpPr>
          <p:cNvPr id="17" name="Google Shape;17;p30"/>
          <p:cNvSpPr txBox="1">
            <a:spLocks noGrp="1"/>
          </p:cNvSpPr>
          <p:nvPr>
            <p:ph type="body" idx="2"/>
          </p:nvPr>
        </p:nvSpPr>
        <p:spPr>
          <a:xfrm>
            <a:off x="1524000" y="3396935"/>
            <a:ext cx="9144000" cy="576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60"/>
              <a:buNone/>
              <a:defRPr/>
            </a:lvl1pPr>
            <a:lvl2pPr marL="914400" lvl="1" indent="-36576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160"/>
              <a:buChar char="❖"/>
              <a:defRPr/>
            </a:lvl2pPr>
            <a:lvl3pPr marL="1371600" lvl="2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⮚"/>
              <a:defRPr/>
            </a:lvl3pPr>
            <a:lvl4pPr marL="1828800" lvl="3" indent="-3429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5251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e">
  <p:cSld name="Text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2"/>
          <p:cNvSpPr txBox="1">
            <a:spLocks noGrp="1"/>
          </p:cNvSpPr>
          <p:nvPr>
            <p:ph type="title"/>
          </p:nvPr>
        </p:nvSpPr>
        <p:spPr>
          <a:xfrm>
            <a:off x="396951" y="662031"/>
            <a:ext cx="10499651" cy="424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2"/>
          <p:cNvSpPr txBox="1">
            <a:spLocks noGrp="1"/>
          </p:cNvSpPr>
          <p:nvPr>
            <p:ph type="subTitle" idx="1"/>
          </p:nvPr>
        </p:nvSpPr>
        <p:spPr>
          <a:xfrm>
            <a:off x="396949" y="301514"/>
            <a:ext cx="9555125" cy="318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320"/>
              <a:buNone/>
              <a:defRPr sz="1320" b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666"/>
              <a:buNone/>
              <a:defRPr sz="2666"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2060"/>
              </a:buClr>
              <a:buSzPts val="2134"/>
              <a:buNone/>
              <a:defRPr sz="2134"/>
            </a:lvl4pPr>
            <a:lvl5pPr lvl="4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02060"/>
              </a:buClr>
              <a:buSzPts val="2134"/>
              <a:buNone/>
              <a:defRPr sz="2134"/>
            </a:lvl5pPr>
            <a:lvl6pPr lvl="5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6pPr>
            <a:lvl7pPr lvl="6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7pPr>
            <a:lvl8pPr lvl="7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8pPr>
            <a:lvl9pPr lvl="8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9pPr>
          </a:lstStyle>
          <a:p>
            <a:endParaRPr/>
          </a:p>
        </p:txBody>
      </p:sp>
      <p:sp>
        <p:nvSpPr>
          <p:cNvPr id="27" name="Google Shape;27;p32"/>
          <p:cNvSpPr txBox="1">
            <a:spLocks noGrp="1"/>
          </p:cNvSpPr>
          <p:nvPr>
            <p:ph type="body" idx="2"/>
          </p:nvPr>
        </p:nvSpPr>
        <p:spPr>
          <a:xfrm>
            <a:off x="397935" y="1447800"/>
            <a:ext cx="11051120" cy="4765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❖"/>
              <a:defRPr/>
            </a:lvl2pPr>
            <a:lvl3pPr marL="1371600" lvl="2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⮚"/>
              <a:defRPr/>
            </a:lvl3pPr>
            <a:lvl4pPr marL="1828800" lvl="3" indent="-3429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2"/>
          <p:cNvSpPr txBox="1">
            <a:spLocks noGrp="1"/>
          </p:cNvSpPr>
          <p:nvPr>
            <p:ph type="sldNum" idx="12"/>
          </p:nvPr>
        </p:nvSpPr>
        <p:spPr>
          <a:xfrm>
            <a:off x="11026590" y="6412065"/>
            <a:ext cx="446263" cy="363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29" name="Google Shape;29;p32"/>
          <p:cNvSpPr txBox="1">
            <a:spLocks noGrp="1"/>
          </p:cNvSpPr>
          <p:nvPr>
            <p:ph type="ftr" idx="11"/>
          </p:nvPr>
        </p:nvSpPr>
        <p:spPr>
          <a:xfrm>
            <a:off x="97170" y="6258012"/>
            <a:ext cx="4114800" cy="363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80"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8585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erg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6594" y="6412065"/>
            <a:ext cx="446263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2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defTabSz="956570">
              <a:defRPr/>
            </a:pPr>
            <a:fld id="{EB81167D-292E-8142-ABF3-3BDF0609D345}" type="slidenum">
              <a:rPr lang="fr-FR" smtClean="0"/>
              <a:pPr defTabSz="956570">
                <a:defRPr/>
              </a:pPr>
              <a:t>‹N°›</a:t>
            </a:fld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4294967295"/>
          </p:nvPr>
        </p:nvSpPr>
        <p:spPr>
          <a:xfrm>
            <a:off x="1325328" y="6603631"/>
            <a:ext cx="7787218" cy="25437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defTabSz="956570">
              <a:defRPr/>
            </a:pPr>
            <a:r>
              <a:rPr lang="fr-FR" b="1" dirty="0" err="1" smtClean="0">
                <a:latin typeface="Arial" panose="020B0604020202020204"/>
              </a:rPr>
              <a:t>Hydroweb</a:t>
            </a:r>
            <a:r>
              <a:rPr lang="fr-FR" b="1" dirty="0" smtClean="0">
                <a:latin typeface="Arial" panose="020B0604020202020204"/>
              </a:rPr>
              <a:t>-NG - </a:t>
            </a:r>
            <a:r>
              <a:rPr lang="en-US" b="1" dirty="0" smtClean="0"/>
              <a:t>Workshop </a:t>
            </a:r>
            <a:r>
              <a:rPr lang="en-US" b="1" dirty="0" err="1" smtClean="0"/>
              <a:t>Interpole</a:t>
            </a:r>
            <a:r>
              <a:rPr lang="en-US" b="1" dirty="0" smtClean="0"/>
              <a:t> #11</a:t>
            </a:r>
            <a:endParaRPr lang="en-US" dirty="0">
              <a:latin typeface="Arial" panose="020B0604020202020204"/>
            </a:endParaRPr>
          </a:p>
        </p:txBody>
      </p:sp>
      <p:sp>
        <p:nvSpPr>
          <p:cNvPr id="9" name="Espace réservé de la date 3"/>
          <p:cNvSpPr txBox="1">
            <a:spLocks/>
          </p:cNvSpPr>
          <p:nvPr userDrawn="1"/>
        </p:nvSpPr>
        <p:spPr>
          <a:xfrm>
            <a:off x="8688919" y="6603630"/>
            <a:ext cx="1691216" cy="25437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56570">
              <a:defRPr/>
            </a:pPr>
            <a:r>
              <a:rPr lang="fr-FR" sz="1200" dirty="0" smtClean="0">
                <a:solidFill>
                  <a:prstClr val="white"/>
                </a:solidFill>
                <a:latin typeface="Arial" panose="020B0604020202020204"/>
              </a:rPr>
              <a:t>Décembre 2020</a:t>
            </a:r>
            <a:endParaRPr lang="en-US" sz="1200" dirty="0">
              <a:solidFill>
                <a:prstClr val="white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39684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6FF77-2291-4322-9743-93131FFAD6E9}" type="datetimeFigureOut">
              <a:rPr lang="fr-FR" smtClean="0"/>
              <a:t>17/10/2022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BDC12-19C3-418F-8185-4CBBD2F411A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18960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ous-titre 2">
            <a:extLst>
              <a:ext uri="{FF2B5EF4-FFF2-40B4-BE49-F238E27FC236}">
                <a16:creationId xmlns:a16="http://schemas.microsoft.com/office/drawing/2014/main" id="{C6A2834B-471C-4F69-9C29-4C8188116C2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38499" y="3565689"/>
            <a:ext cx="3714158" cy="338554"/>
          </a:xfrm>
        </p:spPr>
        <p:txBody>
          <a:bodyPr anchor="t" anchorCtr="0"/>
          <a:lstStyle>
            <a:lvl1pPr marL="0" indent="0" algn="l">
              <a:buNone/>
              <a:defRPr sz="220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Sous-titre du chapitre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8E4FC56-8F82-4C91-95CD-8C28C6BD5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499" y="2455939"/>
            <a:ext cx="7115175" cy="110799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7AF8B26-ABF4-4C6D-AA25-D7ECE43838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639964" y="-649367"/>
            <a:ext cx="3651642" cy="7632859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fr-FR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4520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NES - couv institutionnelle">
  <p:cSld name="CNES - couv institutionnel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0"/>
          <p:cNvSpPr txBox="1">
            <a:spLocks noGrp="1"/>
          </p:cNvSpPr>
          <p:nvPr>
            <p:ph type="ctrTitle"/>
          </p:nvPr>
        </p:nvSpPr>
        <p:spPr>
          <a:xfrm>
            <a:off x="1524000" y="2553005"/>
            <a:ext cx="9144000" cy="424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 Black"/>
              <a:buNone/>
              <a:defRPr sz="2400" b="1" i="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0"/>
          <p:cNvSpPr txBox="1">
            <a:spLocks noGrp="1"/>
          </p:cNvSpPr>
          <p:nvPr>
            <p:ph type="subTitle" idx="1"/>
          </p:nvPr>
        </p:nvSpPr>
        <p:spPr>
          <a:xfrm>
            <a:off x="1524000" y="2953735"/>
            <a:ext cx="91440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400"/>
              <a:buNone/>
              <a:defRPr sz="2400" b="1" i="0">
                <a:solidFill>
                  <a:srgbClr val="00B0F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666"/>
              <a:buNone/>
              <a:defRPr sz="2666"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2060"/>
              </a:buClr>
              <a:buSzPts val="2134"/>
              <a:buNone/>
              <a:defRPr sz="2134"/>
            </a:lvl4pPr>
            <a:lvl5pPr lvl="4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02060"/>
              </a:buClr>
              <a:buSzPts val="2134"/>
              <a:buNone/>
              <a:defRPr sz="2134"/>
            </a:lvl5pPr>
            <a:lvl6pPr lvl="5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6pPr>
            <a:lvl7pPr lvl="6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7pPr>
            <a:lvl8pPr lvl="7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8pPr>
            <a:lvl9pPr lvl="8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9pPr>
          </a:lstStyle>
          <a:p>
            <a:endParaRPr/>
          </a:p>
        </p:txBody>
      </p:sp>
      <p:sp>
        <p:nvSpPr>
          <p:cNvPr id="17" name="Google Shape;17;p30"/>
          <p:cNvSpPr txBox="1">
            <a:spLocks noGrp="1"/>
          </p:cNvSpPr>
          <p:nvPr>
            <p:ph type="body" idx="2"/>
          </p:nvPr>
        </p:nvSpPr>
        <p:spPr>
          <a:xfrm>
            <a:off x="1524000" y="3396935"/>
            <a:ext cx="9144000" cy="576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60"/>
              <a:buNone/>
              <a:defRPr/>
            </a:lvl1pPr>
            <a:lvl2pPr marL="914400" lvl="1" indent="-36576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160"/>
              <a:buChar char="❖"/>
              <a:defRPr/>
            </a:lvl2pPr>
            <a:lvl3pPr marL="1371600" lvl="2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⮚"/>
              <a:defRPr/>
            </a:lvl3pPr>
            <a:lvl4pPr marL="1828800" lvl="3" indent="-3429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315268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e">
  <p:cSld name="Text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2"/>
          <p:cNvSpPr txBox="1">
            <a:spLocks noGrp="1"/>
          </p:cNvSpPr>
          <p:nvPr>
            <p:ph type="title"/>
          </p:nvPr>
        </p:nvSpPr>
        <p:spPr>
          <a:xfrm>
            <a:off x="396951" y="662031"/>
            <a:ext cx="10499651" cy="424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2"/>
          <p:cNvSpPr txBox="1">
            <a:spLocks noGrp="1"/>
          </p:cNvSpPr>
          <p:nvPr>
            <p:ph type="subTitle" idx="1"/>
          </p:nvPr>
        </p:nvSpPr>
        <p:spPr>
          <a:xfrm>
            <a:off x="396949" y="301514"/>
            <a:ext cx="9555125" cy="318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320"/>
              <a:buNone/>
              <a:defRPr sz="1320" b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666"/>
              <a:buNone/>
              <a:defRPr sz="2666"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2060"/>
              </a:buClr>
              <a:buSzPts val="2134"/>
              <a:buNone/>
              <a:defRPr sz="2134"/>
            </a:lvl4pPr>
            <a:lvl5pPr lvl="4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02060"/>
              </a:buClr>
              <a:buSzPts val="2134"/>
              <a:buNone/>
              <a:defRPr sz="2134"/>
            </a:lvl5pPr>
            <a:lvl6pPr lvl="5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6pPr>
            <a:lvl7pPr lvl="6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7pPr>
            <a:lvl8pPr lvl="7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8pPr>
            <a:lvl9pPr lvl="8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9pPr>
          </a:lstStyle>
          <a:p>
            <a:endParaRPr/>
          </a:p>
        </p:txBody>
      </p:sp>
      <p:sp>
        <p:nvSpPr>
          <p:cNvPr id="27" name="Google Shape;27;p32"/>
          <p:cNvSpPr txBox="1">
            <a:spLocks noGrp="1"/>
          </p:cNvSpPr>
          <p:nvPr>
            <p:ph type="body" idx="2"/>
          </p:nvPr>
        </p:nvSpPr>
        <p:spPr>
          <a:xfrm>
            <a:off x="397935" y="1447800"/>
            <a:ext cx="11051120" cy="4765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❖"/>
              <a:defRPr/>
            </a:lvl2pPr>
            <a:lvl3pPr marL="1371600" lvl="2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⮚"/>
              <a:defRPr/>
            </a:lvl3pPr>
            <a:lvl4pPr marL="1828800" lvl="3" indent="-3429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2"/>
          <p:cNvSpPr txBox="1">
            <a:spLocks noGrp="1"/>
          </p:cNvSpPr>
          <p:nvPr>
            <p:ph type="sldNum" idx="12"/>
          </p:nvPr>
        </p:nvSpPr>
        <p:spPr>
          <a:xfrm>
            <a:off x="11026590" y="6412065"/>
            <a:ext cx="446263" cy="363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29" name="Google Shape;29;p32"/>
          <p:cNvSpPr txBox="1">
            <a:spLocks noGrp="1"/>
          </p:cNvSpPr>
          <p:nvPr>
            <p:ph type="ftr" idx="11"/>
          </p:nvPr>
        </p:nvSpPr>
        <p:spPr>
          <a:xfrm>
            <a:off x="97170" y="6258012"/>
            <a:ext cx="4114800" cy="363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80"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95460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erg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6594" y="6412065"/>
            <a:ext cx="446263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2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defTabSz="956570">
              <a:defRPr/>
            </a:pPr>
            <a:fld id="{EB81167D-292E-8142-ABF3-3BDF0609D345}" type="slidenum">
              <a:rPr lang="fr-FR" smtClean="0"/>
              <a:pPr defTabSz="956570">
                <a:defRPr/>
              </a:pPr>
              <a:t>‹N°›</a:t>
            </a:fld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4294967295"/>
          </p:nvPr>
        </p:nvSpPr>
        <p:spPr>
          <a:xfrm>
            <a:off x="1325328" y="6603631"/>
            <a:ext cx="7787218" cy="25437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defTabSz="956570">
              <a:defRPr/>
            </a:pPr>
            <a:r>
              <a:rPr lang="fr-FR" b="1" dirty="0" err="1" smtClean="0">
                <a:latin typeface="Arial" panose="020B0604020202020204"/>
              </a:rPr>
              <a:t>Hydroweb</a:t>
            </a:r>
            <a:r>
              <a:rPr lang="fr-FR" b="1" dirty="0" smtClean="0">
                <a:latin typeface="Arial" panose="020B0604020202020204"/>
              </a:rPr>
              <a:t>-NG - </a:t>
            </a:r>
            <a:r>
              <a:rPr lang="en-US" b="1" dirty="0" smtClean="0"/>
              <a:t>Workshop </a:t>
            </a:r>
            <a:r>
              <a:rPr lang="en-US" b="1" dirty="0" err="1" smtClean="0"/>
              <a:t>Interpole</a:t>
            </a:r>
            <a:r>
              <a:rPr lang="en-US" b="1" dirty="0" smtClean="0"/>
              <a:t> #11</a:t>
            </a:r>
            <a:endParaRPr lang="en-US" dirty="0">
              <a:latin typeface="Arial" panose="020B0604020202020204"/>
            </a:endParaRPr>
          </a:p>
        </p:txBody>
      </p:sp>
      <p:sp>
        <p:nvSpPr>
          <p:cNvPr id="9" name="Espace réservé de la date 3"/>
          <p:cNvSpPr txBox="1">
            <a:spLocks/>
          </p:cNvSpPr>
          <p:nvPr userDrawn="1"/>
        </p:nvSpPr>
        <p:spPr>
          <a:xfrm>
            <a:off x="8688919" y="6603630"/>
            <a:ext cx="1691216" cy="25437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56570">
              <a:defRPr/>
            </a:pPr>
            <a:r>
              <a:rPr lang="fr-FR" sz="1200" dirty="0" smtClean="0">
                <a:solidFill>
                  <a:prstClr val="white"/>
                </a:solidFill>
                <a:latin typeface="Arial" panose="020B0604020202020204"/>
              </a:rPr>
              <a:t>Décembre 2020</a:t>
            </a:r>
            <a:endParaRPr lang="en-US" sz="1200" dirty="0">
              <a:solidFill>
                <a:prstClr val="white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1395498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v avec 1 logo parten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091E16AC-6E81-43AE-AF77-622249D7C6F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28075" y="4706938"/>
            <a:ext cx="3335850" cy="215444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 smtClean="0"/>
              <a:t>Cliquez sur l'icône pour ajouter une image</a:t>
            </a:r>
            <a:endParaRPr lang="fr-FR" dirty="0"/>
          </a:p>
        </p:txBody>
      </p:sp>
      <p:sp>
        <p:nvSpPr>
          <p:cNvPr id="13" name="Titre 12">
            <a:extLst>
              <a:ext uri="{FF2B5EF4-FFF2-40B4-BE49-F238E27FC236}">
                <a16:creationId xmlns:a16="http://schemas.microsoft.com/office/drawing/2014/main" id="{E6565DA9-72C1-4A7D-AE76-7F62DFD56F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1563" y="1221388"/>
            <a:ext cx="9688875" cy="1828193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fr-FR" dirty="0"/>
              <a:t>Titre de la</a:t>
            </a:r>
            <a:br>
              <a:rPr lang="fr-FR" dirty="0"/>
            </a:br>
            <a:r>
              <a:rPr lang="fr-FR" dirty="0"/>
              <a:t>présentation</a:t>
            </a:r>
            <a:br>
              <a:rPr lang="fr-FR" dirty="0"/>
            </a:br>
            <a:r>
              <a:rPr lang="fr-FR" dirty="0" err="1"/>
              <a:t>lorem</a:t>
            </a:r>
            <a:r>
              <a:rPr lang="fr-FR" dirty="0"/>
              <a:t> ipsum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829F0960-CBD4-456B-BD47-21C6E44981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22843" y="3247804"/>
            <a:ext cx="2946319" cy="323165"/>
          </a:xfrm>
        </p:spPr>
        <p:txBody>
          <a:bodyPr wrap="none">
            <a:spAutoFit/>
          </a:bodyPr>
          <a:lstStyle>
            <a:lvl1pPr marL="0" indent="0" algn="ctr">
              <a:buNone/>
              <a:defRPr sz="2100" cap="all" baseline="0">
                <a:solidFill>
                  <a:schemeClr val="accent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Référence dossier</a:t>
            </a:r>
          </a:p>
        </p:txBody>
      </p:sp>
      <p:sp>
        <p:nvSpPr>
          <p:cNvPr id="9" name="Espace réservé du texte 5">
            <a:extLst>
              <a:ext uri="{FF2B5EF4-FFF2-40B4-BE49-F238E27FC236}">
                <a16:creationId xmlns:a16="http://schemas.microsoft.com/office/drawing/2014/main" id="{38CF1F92-9B75-4E25-A346-D077D6F952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26883" y="3902872"/>
            <a:ext cx="338234" cy="215444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fr-FR" dirty="0"/>
              <a:t>Lieu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3B1701F7-784D-46BA-8D85-769A15CE2C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44293" y="4270969"/>
            <a:ext cx="3103415" cy="215444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 dirty="0"/>
              <a:t>Prénom Nom, Fonction de l’intervenant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ACFB15F9-D5BF-40F2-8666-C9A09BA438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02037" y="3687428"/>
            <a:ext cx="387927" cy="215444"/>
          </a:xfrm>
        </p:spPr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fr-FR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26607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81D8DD-5FCB-450D-95F1-48BC8C3A6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37A78DC-7637-4109-BBDD-413DC606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7" name="Espace réservé du texte 7">
            <a:extLst>
              <a:ext uri="{FF2B5EF4-FFF2-40B4-BE49-F238E27FC236}">
                <a16:creationId xmlns:a16="http://schemas.microsoft.com/office/drawing/2014/main" id="{D6202B63-E625-4774-AFF8-E26F52A8CE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000" y="161925"/>
            <a:ext cx="8601075" cy="276225"/>
          </a:xfrm>
        </p:spPr>
        <p:txBody>
          <a:bodyPr anchor="ctr" anchorCtr="0">
            <a:noAutofit/>
          </a:bodyPr>
          <a:lstStyle>
            <a:lvl1pPr>
              <a:defRPr sz="1400" cap="all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Indiquez l’objet de la présentation - Date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629C28CA-FCF4-455C-AB4E-BD49AF7A8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35546" y="6626632"/>
            <a:ext cx="242053" cy="184666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1F15C832-BA88-44B2-B74D-EBDA7A9ACE5F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3237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81D8DD-5FCB-450D-95F1-48BC8C3A69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710857"/>
            <a:ext cx="11479575" cy="290849"/>
          </a:xfrm>
        </p:spPr>
        <p:txBody>
          <a:bodyPr/>
          <a:lstStyle>
            <a:lvl1pPr>
              <a:defRPr sz="2100"/>
            </a:lvl1pPr>
          </a:lstStyle>
          <a:p>
            <a:r>
              <a:rPr lang="fr-FR" dirty="0"/>
              <a:t>Titre du sommaire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37A78DC-7637-4109-BBDD-413DC606863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08000" y="1885949"/>
            <a:ext cx="7231575" cy="3840163"/>
          </a:xfrm>
        </p:spPr>
        <p:txBody>
          <a:bodyPr/>
          <a:lstStyle>
            <a:lvl1pPr>
              <a:spcBef>
                <a:spcPts val="600"/>
              </a:spcBef>
              <a:spcAft>
                <a:spcPts val="0"/>
              </a:spcAft>
              <a:defRPr b="1">
                <a:latin typeface="+mn-lt"/>
                <a:cs typeface="Arial" panose="020B0604020202020204" pitchFamily="34" charset="0"/>
              </a:defRPr>
            </a:lvl1pPr>
            <a:lvl2pPr marL="323850" indent="0">
              <a:spcBef>
                <a:spcPts val="0"/>
              </a:spcBef>
              <a:buFontTx/>
              <a:buNone/>
              <a:defRPr sz="1400" b="0">
                <a:latin typeface="+mn-lt"/>
              </a:defRPr>
            </a:lvl2pPr>
          </a:lstStyle>
          <a:p>
            <a:pPr lvl="0"/>
            <a:r>
              <a:rPr lang="fr-FR" dirty="0"/>
              <a:t>Titre 1</a:t>
            </a:r>
          </a:p>
          <a:p>
            <a:pPr lvl="0"/>
            <a:r>
              <a:rPr lang="fr-FR" dirty="0"/>
              <a:t>Titre 2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7" name="Espace réservé du texte 7">
            <a:extLst>
              <a:ext uri="{FF2B5EF4-FFF2-40B4-BE49-F238E27FC236}">
                <a16:creationId xmlns:a16="http://schemas.microsoft.com/office/drawing/2014/main" id="{05B55D58-252C-4A26-97F9-98D78228AE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000" y="161925"/>
            <a:ext cx="8601075" cy="276225"/>
          </a:xfrm>
        </p:spPr>
        <p:txBody>
          <a:bodyPr anchor="ctr" anchorCtr="0">
            <a:noAutofit/>
          </a:bodyPr>
          <a:lstStyle>
            <a:lvl1pPr>
              <a:defRPr sz="1400" cap="all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Indiquez l’objet de la présentation - Date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EF7DD7EC-824B-4239-B9F9-268D654BD4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35546" y="6626632"/>
            <a:ext cx="242053" cy="184666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1F15C832-BA88-44B2-B74D-EBDA7A9ACE5F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28031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2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BFD8773-D6B2-411F-8580-010C32E631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4267200" cy="6572250"/>
          </a:xfrm>
          <a:solidFill>
            <a:schemeClr val="bg1">
              <a:lumMod val="95000"/>
            </a:schemeClr>
          </a:solidFill>
        </p:spPr>
        <p:txBody>
          <a:bodyPr anchor="t" anchorCtr="0">
            <a:normAutofit/>
          </a:bodyPr>
          <a:lstStyle>
            <a:lvl1pPr marL="0" indent="0" algn="ctr">
              <a:buNone/>
              <a:defRPr sz="2400"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2331FCD1-E250-4EF9-9754-DC1E7A6B6F5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08001" y="161925"/>
            <a:ext cx="5431350" cy="276225"/>
          </a:xfrm>
        </p:spPr>
        <p:txBody>
          <a:bodyPr anchor="ctr" anchorCtr="0">
            <a:noAutofit/>
          </a:bodyPr>
          <a:lstStyle>
            <a:lvl1pPr>
              <a:defRPr sz="1400" cap="all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Indiquez l’objet de la présentation - Date</a:t>
            </a: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EC714140-CB00-4327-8652-2CA76C0D3C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8000" y="710857"/>
            <a:ext cx="7222050" cy="290849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fr-FR" dirty="0"/>
              <a:t>Titre du sommaire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DCA4E216-1134-467D-ADE8-4AC3039CDE2B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608000" y="1885949"/>
            <a:ext cx="7222050" cy="3840163"/>
          </a:xfrm>
        </p:spPr>
        <p:txBody>
          <a:bodyPr/>
          <a:lstStyle>
            <a:lvl1pPr>
              <a:spcBef>
                <a:spcPts val="600"/>
              </a:spcBef>
              <a:spcAft>
                <a:spcPts val="0"/>
              </a:spcAft>
              <a:defRPr b="1">
                <a:latin typeface="+mn-lt"/>
                <a:cs typeface="Arial" panose="020B0604020202020204" pitchFamily="34" charset="0"/>
              </a:defRPr>
            </a:lvl1pPr>
            <a:lvl2pPr marL="323850" indent="0">
              <a:spcBef>
                <a:spcPts val="0"/>
              </a:spcBef>
              <a:buFontTx/>
              <a:buNone/>
              <a:defRPr sz="1400" b="0">
                <a:latin typeface="+mn-lt"/>
              </a:defRPr>
            </a:lvl2pPr>
          </a:lstStyle>
          <a:p>
            <a:pPr lvl="0"/>
            <a:r>
              <a:rPr lang="fr-FR" dirty="0"/>
              <a:t>Titre 1</a:t>
            </a:r>
          </a:p>
          <a:p>
            <a:pPr lvl="0"/>
            <a:r>
              <a:rPr lang="fr-FR" dirty="0"/>
              <a:t>Titre 2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3624D890-2D50-4DB4-87A1-F6A2F0C511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03485" y="6626632"/>
            <a:ext cx="274114" cy="184666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fld id="{1F15C832-BA88-44B2-B74D-EBDA7A9ACE5F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9480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+ fond dégrad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B2067832-BFDC-48EB-99EE-6F76E68FED6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67000">
                <a:schemeClr val="accent2"/>
              </a:gs>
              <a:gs pos="35000">
                <a:srgbClr val="005191"/>
              </a:gs>
              <a:gs pos="0">
                <a:srgbClr val="020251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681D8DD-5FCB-450D-95F1-48BC8C3A6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37A78DC-7637-4109-BBDD-413DC606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7" name="Espace réservé du texte 7">
            <a:extLst>
              <a:ext uri="{FF2B5EF4-FFF2-40B4-BE49-F238E27FC236}">
                <a16:creationId xmlns:a16="http://schemas.microsoft.com/office/drawing/2014/main" id="{9C6F09A8-1E7A-4227-AC62-BB5DFF5A11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000" y="161925"/>
            <a:ext cx="8601075" cy="276225"/>
          </a:xfrm>
        </p:spPr>
        <p:txBody>
          <a:bodyPr anchor="ctr" anchorCtr="0">
            <a:noAutofit/>
          </a:bodyPr>
          <a:lstStyle>
            <a:lvl1pPr>
              <a:defRPr sz="1400" cap="all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Indiquez l’objet de la présentation - Date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9E0E8E1-8776-4E1E-9E25-D90821B48FC1}"/>
              </a:ext>
            </a:extLst>
          </p:cNvPr>
          <p:cNvCxnSpPr>
            <a:cxnSpLocks/>
          </p:cNvCxnSpPr>
          <p:nvPr userDrawn="1"/>
        </p:nvCxnSpPr>
        <p:spPr>
          <a:xfrm>
            <a:off x="359999" y="592670"/>
            <a:ext cx="1147200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6F54370C-3C83-44EF-AED9-26116E411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35546" y="6626632"/>
            <a:ext cx="242053" cy="184666"/>
          </a:xfrm>
        </p:spPr>
        <p:txBody>
          <a:bodyPr/>
          <a:lstStyle/>
          <a:p>
            <a:fld id="{1F15C832-BA88-44B2-B74D-EBDA7A9ACE5F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D1C218D-472B-480C-843F-CCCEE3CDABE5}"/>
              </a:ext>
            </a:extLst>
          </p:cNvPr>
          <p:cNvSpPr txBox="1"/>
          <p:nvPr userDrawn="1"/>
        </p:nvSpPr>
        <p:spPr>
          <a:xfrm>
            <a:off x="11430002" y="6649716"/>
            <a:ext cx="379912" cy="138499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fr-FR" sz="900" b="1" dirty="0">
                <a:solidFill>
                  <a:schemeClr val="bg1"/>
                </a:solidFill>
              </a:rPr>
              <a:t>© </a:t>
            </a:r>
            <a:r>
              <a:rPr lang="fr-FR" sz="900" b="1" dirty="0" err="1">
                <a:solidFill>
                  <a:schemeClr val="bg1"/>
                </a:solidFill>
              </a:rPr>
              <a:t>cnes</a:t>
            </a:r>
            <a:endParaRPr lang="fr-FR" sz="9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59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droite + fo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0F706EE2-CE13-4715-B6F8-83FF7D0471B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01693A4-7E39-4586-AE6C-D7EDEDA7012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67000">
                <a:schemeClr val="accent2">
                  <a:alpha val="80000"/>
                </a:schemeClr>
              </a:gs>
              <a:gs pos="35000">
                <a:srgbClr val="005191">
                  <a:alpha val="80000"/>
                </a:srgbClr>
              </a:gs>
              <a:gs pos="0">
                <a:srgbClr val="020251">
                  <a:alpha val="8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texte 7">
            <a:extLst>
              <a:ext uri="{FF2B5EF4-FFF2-40B4-BE49-F238E27FC236}">
                <a16:creationId xmlns:a16="http://schemas.microsoft.com/office/drawing/2014/main" id="{B75A0A25-8756-4511-A62F-A1E0AC3F20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08001" y="161925"/>
            <a:ext cx="5431350" cy="276225"/>
          </a:xfrm>
        </p:spPr>
        <p:txBody>
          <a:bodyPr anchor="ctr" anchorCtr="0">
            <a:noAutofit/>
          </a:bodyPr>
          <a:lstStyle>
            <a:lvl1pPr>
              <a:defRPr sz="1400" cap="all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Indiquez l’objet de la présentation - Date</a:t>
            </a: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7FCEFED8-BA22-4820-926E-0E5AC163A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000" y="710857"/>
            <a:ext cx="5432400" cy="33239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19A34B22-BAAD-4596-A0C2-B643045A4A40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08000" y="1330325"/>
            <a:ext cx="7098225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A0BDDA6F-6D73-4F96-81E5-423C8B139C67}"/>
              </a:ext>
            </a:extLst>
          </p:cNvPr>
          <p:cNvCxnSpPr>
            <a:cxnSpLocks/>
          </p:cNvCxnSpPr>
          <p:nvPr userDrawn="1"/>
        </p:nvCxnSpPr>
        <p:spPr>
          <a:xfrm>
            <a:off x="4105275" y="592670"/>
            <a:ext cx="760095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225033C-1F46-4D5B-AF8F-00550E3DA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35546" y="6626632"/>
            <a:ext cx="242053" cy="184666"/>
          </a:xfrm>
        </p:spPr>
        <p:txBody>
          <a:bodyPr/>
          <a:lstStyle/>
          <a:p>
            <a:fld id="{1F15C832-BA88-44B2-B74D-EBDA7A9ACE5F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20411A2-D4E9-43AD-BEE7-25B13909D3BD}"/>
              </a:ext>
            </a:extLst>
          </p:cNvPr>
          <p:cNvSpPr txBox="1"/>
          <p:nvPr userDrawn="1"/>
        </p:nvSpPr>
        <p:spPr>
          <a:xfrm>
            <a:off x="11430002" y="6649716"/>
            <a:ext cx="379912" cy="138499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fr-FR" sz="900" b="1" dirty="0">
                <a:solidFill>
                  <a:schemeClr val="bg1"/>
                </a:solidFill>
              </a:rPr>
              <a:t>© </a:t>
            </a:r>
            <a:r>
              <a:rPr lang="fr-FR" sz="900" b="1" dirty="0" err="1">
                <a:solidFill>
                  <a:schemeClr val="bg1"/>
                </a:solidFill>
              </a:rPr>
              <a:t>cnes</a:t>
            </a:r>
            <a:endParaRPr lang="fr-FR" sz="9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61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F4B1AF-3C2B-471A-B0CB-68D5A7E54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F6D91DB-5D9A-4CC3-8095-F75DEEC3D5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349375"/>
            <a:ext cx="4932000" cy="4320000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120A064-31D4-42AE-907A-264DBC27F1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38900" y="1349375"/>
            <a:ext cx="4932000" cy="4320000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F725E42-E135-4BB9-A7E6-8DD140B24F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81049" y="1514475"/>
            <a:ext cx="238088" cy="4068000"/>
          </a:xfrm>
          <a:prstGeom prst="rect">
            <a:avLst/>
          </a:prstGeom>
        </p:spPr>
      </p:pic>
      <p:sp>
        <p:nvSpPr>
          <p:cNvPr id="10" name="Espace réservé du texte 7">
            <a:extLst>
              <a:ext uri="{FF2B5EF4-FFF2-40B4-BE49-F238E27FC236}">
                <a16:creationId xmlns:a16="http://schemas.microsoft.com/office/drawing/2014/main" id="{BC50BAE0-AE32-4D4E-A6B6-B0375453F6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000" y="161925"/>
            <a:ext cx="8601075" cy="276225"/>
          </a:xfrm>
        </p:spPr>
        <p:txBody>
          <a:bodyPr anchor="ctr" anchorCtr="0">
            <a:noAutofit/>
          </a:bodyPr>
          <a:lstStyle>
            <a:lvl1pPr>
              <a:defRPr sz="1400" cap="all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Indiquez l’objet de la présentation - Date</a:t>
            </a:r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BE74D151-8A07-43F8-855E-4AEDCEFB3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35546" y="6626632"/>
            <a:ext cx="242053" cy="184666"/>
          </a:xfrm>
        </p:spPr>
        <p:txBody>
          <a:bodyPr/>
          <a:lstStyle/>
          <a:p>
            <a:fld id="{1F15C832-BA88-44B2-B74D-EBDA7A9ACE5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48152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image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BFD8773-D6B2-411F-8580-010C32E631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4267200" cy="6572250"/>
          </a:xfrm>
          <a:solidFill>
            <a:schemeClr val="bg1">
              <a:lumMod val="95000"/>
            </a:schemeClr>
          </a:solidFill>
        </p:spPr>
        <p:txBody>
          <a:bodyPr anchor="t" anchorCtr="0">
            <a:normAutofit/>
          </a:bodyPr>
          <a:lstStyle>
            <a:lvl1pPr marL="0" indent="0" algn="ctr">
              <a:buNone/>
              <a:defRPr sz="2400"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2331FCD1-E250-4EF9-9754-DC1E7A6B6F5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08001" y="161925"/>
            <a:ext cx="5431350" cy="276225"/>
          </a:xfrm>
        </p:spPr>
        <p:txBody>
          <a:bodyPr anchor="ctr" anchorCtr="0">
            <a:noAutofit/>
          </a:bodyPr>
          <a:lstStyle>
            <a:lvl1pPr>
              <a:defRPr sz="1400" cap="all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Indiquez l’objet de la présentation - Date</a:t>
            </a: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EC714140-CB00-4327-8652-2CA76C0D3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000" y="710857"/>
            <a:ext cx="5432400" cy="332399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DF29D38-7158-4649-AD5B-919F941E18D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08000" y="1330325"/>
            <a:ext cx="7098225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A3AAF6A6-744D-4077-9457-8076575F7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35546" y="6626632"/>
            <a:ext cx="242053" cy="184666"/>
          </a:xfrm>
        </p:spPr>
        <p:txBody>
          <a:bodyPr/>
          <a:lstStyle/>
          <a:p>
            <a:fld id="{1F15C832-BA88-44B2-B74D-EBDA7A9ACE5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997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E6B65E-EFEC-405D-81AF-86465BCFB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710857"/>
            <a:ext cx="11472001" cy="290849"/>
          </a:xfrm>
        </p:spPr>
        <p:txBody>
          <a:bodyPr/>
          <a:lstStyle>
            <a:lvl1pPr>
              <a:defRPr sz="2100"/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0BAE0C10-DBBF-418C-B4FB-037453E9F1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000" y="161925"/>
            <a:ext cx="8601075" cy="276225"/>
          </a:xfrm>
        </p:spPr>
        <p:txBody>
          <a:bodyPr anchor="ctr" anchorCtr="0">
            <a:noAutofit/>
          </a:bodyPr>
          <a:lstStyle>
            <a:lvl1pPr>
              <a:defRPr sz="1400" cap="all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fr-FR" dirty="0" smtClean="0"/>
              <a:t>Science Team SWOT  - </a:t>
            </a:r>
            <a:r>
              <a:rPr lang="fr-FR" dirty="0" err="1" smtClean="0"/>
              <a:t>September</a:t>
            </a:r>
            <a:r>
              <a:rPr lang="fr-FR" dirty="0" smtClean="0"/>
              <a:t> 2021</a:t>
            </a:r>
            <a:endParaRPr lang="en-US" dirty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CF10CCD7-E80C-45A6-9244-EEE6992B6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35546" y="6626632"/>
            <a:ext cx="242053" cy="184666"/>
          </a:xfrm>
        </p:spPr>
        <p:txBody>
          <a:bodyPr/>
          <a:lstStyle/>
          <a:p>
            <a:fld id="{1F15C832-BA88-44B2-B74D-EBDA7A9ACE5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3447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7">
            <a:extLst>
              <a:ext uri="{FF2B5EF4-FFF2-40B4-BE49-F238E27FC236}">
                <a16:creationId xmlns:a16="http://schemas.microsoft.com/office/drawing/2014/main" id="{D4AE20AA-BB0A-4E74-94B5-C36D025FF4F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000" y="161925"/>
            <a:ext cx="8601075" cy="276225"/>
          </a:xfrm>
        </p:spPr>
        <p:txBody>
          <a:bodyPr anchor="ctr" anchorCtr="0">
            <a:noAutofit/>
          </a:bodyPr>
          <a:lstStyle>
            <a:lvl1pPr>
              <a:defRPr sz="1400" cap="all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Indiquez l’objet de la présentation - Date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677901D-18B9-408F-9D22-17BCDFE84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35546" y="6626632"/>
            <a:ext cx="242053" cy="184666"/>
          </a:xfrm>
        </p:spPr>
        <p:txBody>
          <a:bodyPr/>
          <a:lstStyle/>
          <a:p>
            <a:fld id="{1F15C832-BA88-44B2-B74D-EBDA7A9ACE5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972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merci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E6B65E-EFEC-405D-81AF-86465BCFB5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1563" y="1396657"/>
            <a:ext cx="9688875" cy="304699"/>
          </a:xfrm>
        </p:spPr>
        <p:txBody>
          <a:bodyPr/>
          <a:lstStyle>
            <a:lvl1pPr algn="ctr">
              <a:defRPr sz="2200" cap="all" baseline="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Remerciements</a:t>
            </a:r>
          </a:p>
        </p:txBody>
      </p:sp>
      <p:sp>
        <p:nvSpPr>
          <p:cNvPr id="6" name="Espace réservé du numéro de diapositive 4">
            <a:extLst>
              <a:ext uri="{FF2B5EF4-FFF2-40B4-BE49-F238E27FC236}">
                <a16:creationId xmlns:a16="http://schemas.microsoft.com/office/drawing/2014/main" id="{569048E8-B1C0-47BD-A569-E529BAC60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03485" y="6626632"/>
            <a:ext cx="274114" cy="18466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F15C832-BA88-44B2-B74D-EBDA7A9ACE5F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2620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v avec 3 logos partenai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pour une image  4">
            <a:extLst>
              <a:ext uri="{FF2B5EF4-FFF2-40B4-BE49-F238E27FC236}">
                <a16:creationId xmlns:a16="http://schemas.microsoft.com/office/drawing/2014/main" id="{88568475-D0A2-426E-BB81-6EA864EC55B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069980" y="4792320"/>
            <a:ext cx="1171800" cy="76104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16" name="Espace réservé pour une image  4">
            <a:extLst>
              <a:ext uri="{FF2B5EF4-FFF2-40B4-BE49-F238E27FC236}">
                <a16:creationId xmlns:a16="http://schemas.microsoft.com/office/drawing/2014/main" id="{E1874CC0-3FC8-449F-9A47-A271E79930D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949980" y="4792320"/>
            <a:ext cx="1171800" cy="76104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17" name="Espace réservé pour une image  4">
            <a:extLst>
              <a:ext uri="{FF2B5EF4-FFF2-40B4-BE49-F238E27FC236}">
                <a16:creationId xmlns:a16="http://schemas.microsoft.com/office/drawing/2014/main" id="{69E89F92-460D-49BC-8E61-84D7C088FB2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509980" y="4792320"/>
            <a:ext cx="1171800" cy="761040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 dirty="0"/>
              <a:t>image</a:t>
            </a:r>
          </a:p>
        </p:txBody>
      </p:sp>
      <p:sp>
        <p:nvSpPr>
          <p:cNvPr id="13" name="Titre 12">
            <a:extLst>
              <a:ext uri="{FF2B5EF4-FFF2-40B4-BE49-F238E27FC236}">
                <a16:creationId xmlns:a16="http://schemas.microsoft.com/office/drawing/2014/main" id="{E6565DA9-72C1-4A7D-AE76-7F62DFD56F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1563" y="1221388"/>
            <a:ext cx="9688875" cy="1828193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fr-FR" dirty="0"/>
              <a:t>Titre de la</a:t>
            </a:r>
            <a:br>
              <a:rPr lang="fr-FR" dirty="0"/>
            </a:br>
            <a:r>
              <a:rPr lang="fr-FR" dirty="0"/>
              <a:t>présentation</a:t>
            </a:r>
            <a:br>
              <a:rPr lang="fr-FR" dirty="0"/>
            </a:br>
            <a:r>
              <a:rPr lang="fr-FR" dirty="0" err="1"/>
              <a:t>lorem</a:t>
            </a:r>
            <a:r>
              <a:rPr lang="fr-FR" dirty="0"/>
              <a:t> ipsum</a:t>
            </a:r>
          </a:p>
        </p:txBody>
      </p:sp>
      <p:sp>
        <p:nvSpPr>
          <p:cNvPr id="10" name="Sous-titre 2">
            <a:extLst>
              <a:ext uri="{FF2B5EF4-FFF2-40B4-BE49-F238E27FC236}">
                <a16:creationId xmlns:a16="http://schemas.microsoft.com/office/drawing/2014/main" id="{78F1BEC1-BFC0-4E23-B9AE-B9CF658971A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22843" y="3247804"/>
            <a:ext cx="2946319" cy="323165"/>
          </a:xfrm>
        </p:spPr>
        <p:txBody>
          <a:bodyPr wrap="none">
            <a:spAutoFit/>
          </a:bodyPr>
          <a:lstStyle>
            <a:lvl1pPr marL="0" indent="0" algn="ctr">
              <a:buNone/>
              <a:defRPr sz="2100" cap="all" baseline="0">
                <a:solidFill>
                  <a:schemeClr val="accent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Référence dossier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324769AC-81AA-4F8C-BF75-14C22B315B1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26883" y="3902872"/>
            <a:ext cx="338234" cy="215444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fr-FR" dirty="0"/>
              <a:t>Lieu</a:t>
            </a:r>
          </a:p>
        </p:txBody>
      </p:sp>
      <p:sp>
        <p:nvSpPr>
          <p:cNvPr id="18" name="Espace réservé du texte 5">
            <a:extLst>
              <a:ext uri="{FF2B5EF4-FFF2-40B4-BE49-F238E27FC236}">
                <a16:creationId xmlns:a16="http://schemas.microsoft.com/office/drawing/2014/main" id="{8E03375C-FD45-4574-AA7E-0317C89199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44293" y="4270969"/>
            <a:ext cx="3103415" cy="215444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 dirty="0"/>
              <a:t>Prénom Nom, Fonction de l’intervenant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ACFB15F9-D5BF-40F2-8666-C9A09BA438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2037" y="3687428"/>
            <a:ext cx="387927" cy="215444"/>
          </a:xfrm>
        </p:spPr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fr-FR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628036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merciements avec 3 logos partenai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pour une image  4">
            <a:extLst>
              <a:ext uri="{FF2B5EF4-FFF2-40B4-BE49-F238E27FC236}">
                <a16:creationId xmlns:a16="http://schemas.microsoft.com/office/drawing/2014/main" id="{7B051257-98FB-47D1-AD92-00FFD55086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9980" y="4583520"/>
            <a:ext cx="1171800" cy="761040"/>
          </a:xfrm>
        </p:spPr>
        <p:txBody>
          <a:bodyPr/>
          <a:lstStyle>
            <a:lvl1pPr algn="ctr"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r-FR" dirty="0"/>
          </a:p>
        </p:txBody>
      </p:sp>
      <p:sp>
        <p:nvSpPr>
          <p:cNvPr id="13" name="Espace réservé pour une image  4">
            <a:extLst>
              <a:ext uri="{FF2B5EF4-FFF2-40B4-BE49-F238E27FC236}">
                <a16:creationId xmlns:a16="http://schemas.microsoft.com/office/drawing/2014/main" id="{047A7C21-80BF-4B88-9BBD-7BF20048171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9980" y="4583520"/>
            <a:ext cx="1171800" cy="761040"/>
          </a:xfrm>
        </p:spPr>
        <p:txBody>
          <a:bodyPr/>
          <a:lstStyle>
            <a:lvl1pPr algn="ctr"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r-FR" dirty="0"/>
          </a:p>
        </p:txBody>
      </p:sp>
      <p:sp>
        <p:nvSpPr>
          <p:cNvPr id="15" name="Espace réservé pour une image  4">
            <a:extLst>
              <a:ext uri="{FF2B5EF4-FFF2-40B4-BE49-F238E27FC236}">
                <a16:creationId xmlns:a16="http://schemas.microsoft.com/office/drawing/2014/main" id="{757F82D7-D55E-4D03-8981-8D57F63ADBF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49980" y="4583520"/>
            <a:ext cx="1171800" cy="761040"/>
          </a:xfrm>
        </p:spPr>
        <p:txBody>
          <a:bodyPr/>
          <a:lstStyle>
            <a:lvl1pPr algn="ctr"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2E6B65E-EFEC-405D-81AF-86465BCFB5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1480" y="1396800"/>
            <a:ext cx="9689040" cy="304560"/>
          </a:xfrm>
        </p:spPr>
        <p:txBody>
          <a:bodyPr/>
          <a:lstStyle>
            <a:lvl1pPr algn="ctr">
              <a:defRPr sz="2200" cap="all" baseline="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Remerciements</a:t>
            </a:r>
          </a:p>
        </p:txBody>
      </p:sp>
      <p:sp>
        <p:nvSpPr>
          <p:cNvPr id="9" name="Espace réservé du numéro de diapositive 4">
            <a:extLst>
              <a:ext uri="{FF2B5EF4-FFF2-40B4-BE49-F238E27FC236}">
                <a16:creationId xmlns:a16="http://schemas.microsoft.com/office/drawing/2014/main" id="{02FCA550-E61C-4836-85F0-F564BE718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03485" y="6626632"/>
            <a:ext cx="274114" cy="18466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F15C832-BA88-44B2-B74D-EBDA7A9ACE5F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4188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NES - couv institutionnelle">
  <p:cSld name="CNES - couv institutionnel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0"/>
          <p:cNvSpPr txBox="1">
            <a:spLocks noGrp="1"/>
          </p:cNvSpPr>
          <p:nvPr>
            <p:ph type="ctrTitle"/>
          </p:nvPr>
        </p:nvSpPr>
        <p:spPr>
          <a:xfrm>
            <a:off x="1524000" y="2553005"/>
            <a:ext cx="9144000" cy="424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 Black"/>
              <a:buNone/>
              <a:defRPr sz="2400" b="1" i="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0"/>
          <p:cNvSpPr txBox="1">
            <a:spLocks noGrp="1"/>
          </p:cNvSpPr>
          <p:nvPr>
            <p:ph type="subTitle" idx="1"/>
          </p:nvPr>
        </p:nvSpPr>
        <p:spPr>
          <a:xfrm>
            <a:off x="1524000" y="2953735"/>
            <a:ext cx="91440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400"/>
              <a:buNone/>
              <a:defRPr sz="2400" b="1" i="0">
                <a:solidFill>
                  <a:srgbClr val="00B0F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666"/>
              <a:buNone/>
              <a:defRPr sz="2666"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2060"/>
              </a:buClr>
              <a:buSzPts val="2134"/>
              <a:buNone/>
              <a:defRPr sz="2134"/>
            </a:lvl4pPr>
            <a:lvl5pPr lvl="4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02060"/>
              </a:buClr>
              <a:buSzPts val="2134"/>
              <a:buNone/>
              <a:defRPr sz="2134"/>
            </a:lvl5pPr>
            <a:lvl6pPr lvl="5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6pPr>
            <a:lvl7pPr lvl="6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7pPr>
            <a:lvl8pPr lvl="7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8pPr>
            <a:lvl9pPr lvl="8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9pPr>
          </a:lstStyle>
          <a:p>
            <a:endParaRPr/>
          </a:p>
        </p:txBody>
      </p:sp>
      <p:sp>
        <p:nvSpPr>
          <p:cNvPr id="17" name="Google Shape;17;p30"/>
          <p:cNvSpPr txBox="1">
            <a:spLocks noGrp="1"/>
          </p:cNvSpPr>
          <p:nvPr>
            <p:ph type="body" idx="2"/>
          </p:nvPr>
        </p:nvSpPr>
        <p:spPr>
          <a:xfrm>
            <a:off x="1524000" y="3396935"/>
            <a:ext cx="9144000" cy="576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60"/>
              <a:buNone/>
              <a:defRPr/>
            </a:lvl1pPr>
            <a:lvl2pPr marL="914400" lvl="1" indent="-36576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160"/>
              <a:buChar char="❖"/>
              <a:defRPr/>
            </a:lvl2pPr>
            <a:lvl3pPr marL="1371600" lvl="2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⮚"/>
              <a:defRPr/>
            </a:lvl3pPr>
            <a:lvl4pPr marL="1828800" lvl="3" indent="-3429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536795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e" userDrawn="1">
  <p:cSld name="Text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2"/>
          <p:cNvSpPr txBox="1">
            <a:spLocks noGrp="1"/>
          </p:cNvSpPr>
          <p:nvPr>
            <p:ph type="title"/>
          </p:nvPr>
        </p:nvSpPr>
        <p:spPr>
          <a:xfrm>
            <a:off x="396951" y="662031"/>
            <a:ext cx="10499651" cy="424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2"/>
          <p:cNvSpPr txBox="1">
            <a:spLocks noGrp="1"/>
          </p:cNvSpPr>
          <p:nvPr>
            <p:ph type="body" idx="2"/>
          </p:nvPr>
        </p:nvSpPr>
        <p:spPr>
          <a:xfrm>
            <a:off x="397935" y="1447800"/>
            <a:ext cx="11051120" cy="4765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❖"/>
              <a:defRPr/>
            </a:lvl2pPr>
            <a:lvl3pPr marL="1371600" lvl="2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⮚"/>
              <a:defRPr/>
            </a:lvl3pPr>
            <a:lvl4pPr marL="1828800" lvl="3" indent="-3429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2"/>
          <p:cNvSpPr txBox="1">
            <a:spLocks noGrp="1"/>
          </p:cNvSpPr>
          <p:nvPr>
            <p:ph type="sldNum" idx="12"/>
          </p:nvPr>
        </p:nvSpPr>
        <p:spPr>
          <a:xfrm>
            <a:off x="11026590" y="6412065"/>
            <a:ext cx="446263" cy="363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29" name="Google Shape;29;p32"/>
          <p:cNvSpPr txBox="1">
            <a:spLocks noGrp="1"/>
          </p:cNvSpPr>
          <p:nvPr>
            <p:ph type="ftr" idx="11"/>
          </p:nvPr>
        </p:nvSpPr>
        <p:spPr>
          <a:xfrm>
            <a:off x="97170" y="6258012"/>
            <a:ext cx="4114800" cy="363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80"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808744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erg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6594" y="6412065"/>
            <a:ext cx="446263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2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defTabSz="956570">
              <a:defRPr/>
            </a:pPr>
            <a:fld id="{EB81167D-292E-8142-ABF3-3BDF0609D345}" type="slidenum">
              <a:rPr lang="fr-FR" smtClean="0"/>
              <a:pPr defTabSz="956570">
                <a:defRPr/>
              </a:pPr>
              <a:t>‹N°›</a:t>
            </a:fld>
            <a:endParaRPr lang="fr-FR" dirty="0"/>
          </a:p>
        </p:txBody>
      </p:sp>
      <p:sp>
        <p:nvSpPr>
          <p:cNvPr id="9" name="Espace réservé de la date 3"/>
          <p:cNvSpPr txBox="1">
            <a:spLocks/>
          </p:cNvSpPr>
          <p:nvPr userDrawn="1"/>
        </p:nvSpPr>
        <p:spPr>
          <a:xfrm>
            <a:off x="8688919" y="6603630"/>
            <a:ext cx="1691216" cy="25437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56570">
              <a:defRPr/>
            </a:pPr>
            <a:r>
              <a:rPr lang="fr-FR" sz="1200" dirty="0" smtClean="0">
                <a:solidFill>
                  <a:prstClr val="white"/>
                </a:solidFill>
                <a:latin typeface="Arial" panose="020B0604020202020204"/>
              </a:rPr>
              <a:t>Décembre 2020</a:t>
            </a:r>
            <a:endParaRPr lang="en-US" sz="1200" dirty="0">
              <a:solidFill>
                <a:prstClr val="white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980554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6FF77-2291-4322-9743-93131FFAD6E9}" type="datetimeFigureOut">
              <a:rPr lang="fr-FR" smtClean="0"/>
              <a:t>17/10/2022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BDC12-19C3-418F-8185-4CBBD2F411A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74751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ous-titre 2">
            <a:extLst>
              <a:ext uri="{FF2B5EF4-FFF2-40B4-BE49-F238E27FC236}">
                <a16:creationId xmlns:a16="http://schemas.microsoft.com/office/drawing/2014/main" id="{C6A2834B-471C-4F69-9C29-4C8188116C2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38499" y="3565689"/>
            <a:ext cx="3714158" cy="338554"/>
          </a:xfrm>
        </p:spPr>
        <p:txBody>
          <a:bodyPr anchor="t" anchorCtr="0"/>
          <a:lstStyle>
            <a:lvl1pPr marL="0" indent="0" algn="l">
              <a:buNone/>
              <a:defRPr sz="2200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Sous-titre du chapitre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8E4FC56-8F82-4C91-95CD-8C28C6BD5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499" y="2455939"/>
            <a:ext cx="7115175" cy="110799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7AF8B26-ABF4-4C6D-AA25-D7ECE43838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-639964" y="-649367"/>
            <a:ext cx="3651642" cy="7632859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fr-FR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83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NES - couv institutionnelle">
  <p:cSld name="CNES - couv institutionnel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0"/>
          <p:cNvSpPr txBox="1">
            <a:spLocks noGrp="1"/>
          </p:cNvSpPr>
          <p:nvPr>
            <p:ph type="ctrTitle"/>
          </p:nvPr>
        </p:nvSpPr>
        <p:spPr>
          <a:xfrm>
            <a:off x="1524000" y="2553005"/>
            <a:ext cx="9144000" cy="424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 Black"/>
              <a:buNone/>
              <a:defRPr sz="2400" b="1" i="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0"/>
          <p:cNvSpPr txBox="1">
            <a:spLocks noGrp="1"/>
          </p:cNvSpPr>
          <p:nvPr>
            <p:ph type="subTitle" idx="1"/>
          </p:nvPr>
        </p:nvSpPr>
        <p:spPr>
          <a:xfrm>
            <a:off x="1524000" y="2953735"/>
            <a:ext cx="91440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400"/>
              <a:buNone/>
              <a:defRPr sz="2400" b="1" i="0">
                <a:solidFill>
                  <a:srgbClr val="00B0F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666"/>
              <a:buNone/>
              <a:defRPr sz="2666"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2060"/>
              </a:buClr>
              <a:buSzPts val="2134"/>
              <a:buNone/>
              <a:defRPr sz="2134"/>
            </a:lvl4pPr>
            <a:lvl5pPr lvl="4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02060"/>
              </a:buClr>
              <a:buSzPts val="2134"/>
              <a:buNone/>
              <a:defRPr sz="2134"/>
            </a:lvl5pPr>
            <a:lvl6pPr lvl="5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6pPr>
            <a:lvl7pPr lvl="6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7pPr>
            <a:lvl8pPr lvl="7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8pPr>
            <a:lvl9pPr lvl="8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9pPr>
          </a:lstStyle>
          <a:p>
            <a:endParaRPr/>
          </a:p>
        </p:txBody>
      </p:sp>
      <p:sp>
        <p:nvSpPr>
          <p:cNvPr id="17" name="Google Shape;17;p30"/>
          <p:cNvSpPr txBox="1">
            <a:spLocks noGrp="1"/>
          </p:cNvSpPr>
          <p:nvPr>
            <p:ph type="body" idx="2"/>
          </p:nvPr>
        </p:nvSpPr>
        <p:spPr>
          <a:xfrm>
            <a:off x="1524000" y="3396935"/>
            <a:ext cx="9144000" cy="576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60"/>
              <a:buNone/>
              <a:defRPr/>
            </a:lvl1pPr>
            <a:lvl2pPr marL="914400" lvl="1" indent="-36576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160"/>
              <a:buChar char="❖"/>
              <a:defRPr/>
            </a:lvl2pPr>
            <a:lvl3pPr marL="1371600" lvl="2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⮚"/>
              <a:defRPr/>
            </a:lvl3pPr>
            <a:lvl4pPr marL="1828800" lvl="3" indent="-3429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815550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e">
  <p:cSld name="Text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2"/>
          <p:cNvSpPr txBox="1">
            <a:spLocks noGrp="1"/>
          </p:cNvSpPr>
          <p:nvPr>
            <p:ph type="title"/>
          </p:nvPr>
        </p:nvSpPr>
        <p:spPr>
          <a:xfrm>
            <a:off x="396951" y="662031"/>
            <a:ext cx="10499651" cy="424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2"/>
          <p:cNvSpPr txBox="1">
            <a:spLocks noGrp="1"/>
          </p:cNvSpPr>
          <p:nvPr>
            <p:ph type="subTitle" idx="1"/>
          </p:nvPr>
        </p:nvSpPr>
        <p:spPr>
          <a:xfrm>
            <a:off x="396949" y="301514"/>
            <a:ext cx="9555125" cy="318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320"/>
              <a:buNone/>
              <a:defRPr sz="1320" b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666"/>
              <a:buNone/>
              <a:defRPr sz="2666"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2060"/>
              </a:buClr>
              <a:buSzPts val="2134"/>
              <a:buNone/>
              <a:defRPr sz="2134"/>
            </a:lvl4pPr>
            <a:lvl5pPr lvl="4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02060"/>
              </a:buClr>
              <a:buSzPts val="2134"/>
              <a:buNone/>
              <a:defRPr sz="2134"/>
            </a:lvl5pPr>
            <a:lvl6pPr lvl="5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6pPr>
            <a:lvl7pPr lvl="6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7pPr>
            <a:lvl8pPr lvl="7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8pPr>
            <a:lvl9pPr lvl="8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9pPr>
          </a:lstStyle>
          <a:p>
            <a:endParaRPr/>
          </a:p>
        </p:txBody>
      </p:sp>
      <p:sp>
        <p:nvSpPr>
          <p:cNvPr id="27" name="Google Shape;27;p32"/>
          <p:cNvSpPr txBox="1">
            <a:spLocks noGrp="1"/>
          </p:cNvSpPr>
          <p:nvPr>
            <p:ph type="body" idx="2"/>
          </p:nvPr>
        </p:nvSpPr>
        <p:spPr>
          <a:xfrm>
            <a:off x="397935" y="1447800"/>
            <a:ext cx="11051120" cy="4765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❖"/>
              <a:defRPr/>
            </a:lvl2pPr>
            <a:lvl3pPr marL="1371600" lvl="2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⮚"/>
              <a:defRPr/>
            </a:lvl3pPr>
            <a:lvl4pPr marL="1828800" lvl="3" indent="-3429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2"/>
          <p:cNvSpPr txBox="1">
            <a:spLocks noGrp="1"/>
          </p:cNvSpPr>
          <p:nvPr>
            <p:ph type="sldNum" idx="12"/>
          </p:nvPr>
        </p:nvSpPr>
        <p:spPr>
          <a:xfrm>
            <a:off x="11026590" y="6412065"/>
            <a:ext cx="446263" cy="363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29" name="Google Shape;29;p32"/>
          <p:cNvSpPr txBox="1">
            <a:spLocks noGrp="1"/>
          </p:cNvSpPr>
          <p:nvPr>
            <p:ph type="ftr" idx="11"/>
          </p:nvPr>
        </p:nvSpPr>
        <p:spPr>
          <a:xfrm>
            <a:off x="97170" y="6258012"/>
            <a:ext cx="4114800" cy="363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80"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642634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erg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6594" y="6412065"/>
            <a:ext cx="446263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2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defTabSz="956570">
              <a:defRPr/>
            </a:pPr>
            <a:fld id="{EB81167D-292E-8142-ABF3-3BDF0609D345}" type="slidenum">
              <a:rPr lang="fr-FR" smtClean="0"/>
              <a:pPr defTabSz="956570">
                <a:defRPr/>
              </a:pPr>
              <a:t>‹N°›</a:t>
            </a:fld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4294967295"/>
          </p:nvPr>
        </p:nvSpPr>
        <p:spPr>
          <a:xfrm>
            <a:off x="1325328" y="6603631"/>
            <a:ext cx="7787218" cy="25437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defTabSz="956570">
              <a:defRPr/>
            </a:pPr>
            <a:r>
              <a:rPr lang="fr-FR" b="1" dirty="0" err="1" smtClean="0">
                <a:latin typeface="Arial" panose="020B0604020202020204"/>
              </a:rPr>
              <a:t>Hydroweb</a:t>
            </a:r>
            <a:r>
              <a:rPr lang="fr-FR" b="1" dirty="0" smtClean="0">
                <a:latin typeface="Arial" panose="020B0604020202020204"/>
              </a:rPr>
              <a:t>-NG - </a:t>
            </a:r>
            <a:r>
              <a:rPr lang="en-US" b="1" dirty="0" smtClean="0"/>
              <a:t>Workshop </a:t>
            </a:r>
            <a:r>
              <a:rPr lang="en-US" b="1" dirty="0" err="1" smtClean="0"/>
              <a:t>Interpole</a:t>
            </a:r>
            <a:r>
              <a:rPr lang="en-US" b="1" dirty="0" smtClean="0"/>
              <a:t> #11</a:t>
            </a:r>
            <a:endParaRPr lang="en-US" dirty="0">
              <a:latin typeface="Arial" panose="020B0604020202020204"/>
            </a:endParaRPr>
          </a:p>
        </p:txBody>
      </p:sp>
      <p:sp>
        <p:nvSpPr>
          <p:cNvPr id="9" name="Espace réservé de la date 3"/>
          <p:cNvSpPr txBox="1">
            <a:spLocks/>
          </p:cNvSpPr>
          <p:nvPr userDrawn="1"/>
        </p:nvSpPr>
        <p:spPr>
          <a:xfrm>
            <a:off x="8688919" y="6603630"/>
            <a:ext cx="1691216" cy="25437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56570">
              <a:defRPr/>
            </a:pPr>
            <a:r>
              <a:rPr lang="fr-FR" sz="1200" dirty="0" smtClean="0">
                <a:solidFill>
                  <a:prstClr val="white"/>
                </a:solidFill>
                <a:latin typeface="Arial" panose="020B0604020202020204"/>
              </a:rPr>
              <a:t>Décembre 2020</a:t>
            </a:r>
            <a:endParaRPr lang="en-US" sz="1200" dirty="0">
              <a:solidFill>
                <a:prstClr val="white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534310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6FF77-2291-4322-9743-93131FFAD6E9}" type="datetimeFigureOut">
              <a:rPr lang="fr-FR" smtClean="0"/>
              <a:t>17/10/2022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BDC12-19C3-418F-8185-4CBBD2F411A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040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NES - couv institutionnelle">
  <p:cSld name="CNES - couv institutionnel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0"/>
          <p:cNvSpPr txBox="1">
            <a:spLocks noGrp="1"/>
          </p:cNvSpPr>
          <p:nvPr>
            <p:ph type="ctrTitle"/>
          </p:nvPr>
        </p:nvSpPr>
        <p:spPr>
          <a:xfrm>
            <a:off x="1524000" y="2553005"/>
            <a:ext cx="9144000" cy="424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 Black"/>
              <a:buNone/>
              <a:defRPr sz="2400" b="1" i="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0"/>
          <p:cNvSpPr txBox="1">
            <a:spLocks noGrp="1"/>
          </p:cNvSpPr>
          <p:nvPr>
            <p:ph type="subTitle" idx="1"/>
          </p:nvPr>
        </p:nvSpPr>
        <p:spPr>
          <a:xfrm>
            <a:off x="1524000" y="2953735"/>
            <a:ext cx="91440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400"/>
              <a:buNone/>
              <a:defRPr sz="2400" b="1" i="0">
                <a:solidFill>
                  <a:srgbClr val="00B0F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666"/>
              <a:buNone/>
              <a:defRPr sz="2666"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2060"/>
              </a:buClr>
              <a:buSzPts val="2134"/>
              <a:buNone/>
              <a:defRPr sz="2134"/>
            </a:lvl4pPr>
            <a:lvl5pPr lvl="4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02060"/>
              </a:buClr>
              <a:buSzPts val="2134"/>
              <a:buNone/>
              <a:defRPr sz="2134"/>
            </a:lvl5pPr>
            <a:lvl6pPr lvl="5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6pPr>
            <a:lvl7pPr lvl="6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7pPr>
            <a:lvl8pPr lvl="7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8pPr>
            <a:lvl9pPr lvl="8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9pPr>
          </a:lstStyle>
          <a:p>
            <a:endParaRPr/>
          </a:p>
        </p:txBody>
      </p:sp>
      <p:sp>
        <p:nvSpPr>
          <p:cNvPr id="17" name="Google Shape;17;p30"/>
          <p:cNvSpPr txBox="1">
            <a:spLocks noGrp="1"/>
          </p:cNvSpPr>
          <p:nvPr>
            <p:ph type="body" idx="2"/>
          </p:nvPr>
        </p:nvSpPr>
        <p:spPr>
          <a:xfrm>
            <a:off x="1524000" y="3396935"/>
            <a:ext cx="9144000" cy="576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60"/>
              <a:buNone/>
              <a:defRPr/>
            </a:lvl1pPr>
            <a:lvl2pPr marL="914400" lvl="1" indent="-36576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160"/>
              <a:buChar char="❖"/>
              <a:defRPr/>
            </a:lvl2pPr>
            <a:lvl3pPr marL="1371600" lvl="2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⮚"/>
              <a:defRPr/>
            </a:lvl3pPr>
            <a:lvl4pPr marL="1828800" lvl="3" indent="-3429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38509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e">
  <p:cSld name="Text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2"/>
          <p:cNvSpPr txBox="1">
            <a:spLocks noGrp="1"/>
          </p:cNvSpPr>
          <p:nvPr>
            <p:ph type="title"/>
          </p:nvPr>
        </p:nvSpPr>
        <p:spPr>
          <a:xfrm>
            <a:off x="396951" y="662031"/>
            <a:ext cx="10499651" cy="424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2"/>
          <p:cNvSpPr txBox="1">
            <a:spLocks noGrp="1"/>
          </p:cNvSpPr>
          <p:nvPr>
            <p:ph type="subTitle" idx="1"/>
          </p:nvPr>
        </p:nvSpPr>
        <p:spPr>
          <a:xfrm>
            <a:off x="396949" y="301514"/>
            <a:ext cx="9555125" cy="318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320"/>
              <a:buNone/>
              <a:defRPr sz="1320" b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666"/>
              <a:buNone/>
              <a:defRPr sz="2666"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2060"/>
              </a:buClr>
              <a:buSzPts val="2134"/>
              <a:buNone/>
              <a:defRPr sz="2134"/>
            </a:lvl4pPr>
            <a:lvl5pPr lvl="4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02060"/>
              </a:buClr>
              <a:buSzPts val="2134"/>
              <a:buNone/>
              <a:defRPr sz="2134"/>
            </a:lvl5pPr>
            <a:lvl6pPr lvl="5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6pPr>
            <a:lvl7pPr lvl="6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7pPr>
            <a:lvl8pPr lvl="7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8pPr>
            <a:lvl9pPr lvl="8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4"/>
              <a:buNone/>
              <a:defRPr sz="2134"/>
            </a:lvl9pPr>
          </a:lstStyle>
          <a:p>
            <a:endParaRPr/>
          </a:p>
        </p:txBody>
      </p:sp>
      <p:sp>
        <p:nvSpPr>
          <p:cNvPr id="27" name="Google Shape;27;p32"/>
          <p:cNvSpPr txBox="1">
            <a:spLocks noGrp="1"/>
          </p:cNvSpPr>
          <p:nvPr>
            <p:ph type="body" idx="2"/>
          </p:nvPr>
        </p:nvSpPr>
        <p:spPr>
          <a:xfrm>
            <a:off x="397935" y="1447800"/>
            <a:ext cx="11051120" cy="4765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❖"/>
              <a:defRPr/>
            </a:lvl2pPr>
            <a:lvl3pPr marL="1371600" lvl="2" indent="-3429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Char char="⮚"/>
              <a:defRPr/>
            </a:lvl3pPr>
            <a:lvl4pPr marL="1828800" lvl="3" indent="-3429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2"/>
          <p:cNvSpPr txBox="1">
            <a:spLocks noGrp="1"/>
          </p:cNvSpPr>
          <p:nvPr>
            <p:ph type="sldNum" idx="12"/>
          </p:nvPr>
        </p:nvSpPr>
        <p:spPr>
          <a:xfrm>
            <a:off x="11026590" y="6412065"/>
            <a:ext cx="446263" cy="363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72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29" name="Google Shape;29;p32"/>
          <p:cNvSpPr txBox="1">
            <a:spLocks noGrp="1"/>
          </p:cNvSpPr>
          <p:nvPr>
            <p:ph type="ftr" idx="11"/>
          </p:nvPr>
        </p:nvSpPr>
        <p:spPr>
          <a:xfrm>
            <a:off x="97170" y="6258012"/>
            <a:ext cx="4114800" cy="363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80"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42236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erg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6594" y="6412065"/>
            <a:ext cx="446263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2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defTabSz="956570">
              <a:defRPr/>
            </a:pPr>
            <a:fld id="{EB81167D-292E-8142-ABF3-3BDF0609D345}" type="slidenum">
              <a:rPr lang="fr-FR" smtClean="0"/>
              <a:pPr defTabSz="956570">
                <a:defRPr/>
              </a:pPr>
              <a:t>‹N°›</a:t>
            </a:fld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4294967295"/>
          </p:nvPr>
        </p:nvSpPr>
        <p:spPr>
          <a:xfrm>
            <a:off x="1325328" y="6603631"/>
            <a:ext cx="7787218" cy="25437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defTabSz="956570">
              <a:defRPr/>
            </a:pPr>
            <a:r>
              <a:rPr lang="fr-FR" b="1" dirty="0" err="1" smtClean="0">
                <a:latin typeface="Arial" panose="020B0604020202020204"/>
              </a:rPr>
              <a:t>Hydroweb</a:t>
            </a:r>
            <a:r>
              <a:rPr lang="fr-FR" b="1" dirty="0" smtClean="0">
                <a:latin typeface="Arial" panose="020B0604020202020204"/>
              </a:rPr>
              <a:t>-NG - </a:t>
            </a:r>
            <a:r>
              <a:rPr lang="en-US" b="1" dirty="0" smtClean="0"/>
              <a:t>Workshop </a:t>
            </a:r>
            <a:r>
              <a:rPr lang="en-US" b="1" dirty="0" err="1" smtClean="0"/>
              <a:t>Interpole</a:t>
            </a:r>
            <a:r>
              <a:rPr lang="en-US" b="1" dirty="0" smtClean="0"/>
              <a:t> #11</a:t>
            </a:r>
            <a:endParaRPr lang="en-US" dirty="0">
              <a:latin typeface="Arial" panose="020B0604020202020204"/>
            </a:endParaRPr>
          </a:p>
        </p:txBody>
      </p:sp>
      <p:sp>
        <p:nvSpPr>
          <p:cNvPr id="9" name="Espace réservé de la date 3"/>
          <p:cNvSpPr txBox="1">
            <a:spLocks/>
          </p:cNvSpPr>
          <p:nvPr userDrawn="1"/>
        </p:nvSpPr>
        <p:spPr>
          <a:xfrm>
            <a:off x="8688919" y="6603630"/>
            <a:ext cx="1691216" cy="25437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56570">
              <a:defRPr/>
            </a:pPr>
            <a:r>
              <a:rPr lang="fr-FR" sz="1200" dirty="0" smtClean="0">
                <a:solidFill>
                  <a:prstClr val="white"/>
                </a:solidFill>
                <a:latin typeface="Arial" panose="020B0604020202020204"/>
              </a:rPr>
              <a:t>Décembre 2020</a:t>
            </a:r>
            <a:endParaRPr lang="en-US" sz="1200" dirty="0">
              <a:solidFill>
                <a:prstClr val="white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173596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6FF77-2291-4322-9743-93131FFAD6E9}" type="datetimeFigureOut">
              <a:rPr lang="fr-FR" smtClean="0"/>
              <a:t>17/10/2022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BDC12-19C3-418F-8185-4CBBD2F411A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6069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e +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33900" y="634330"/>
            <a:ext cx="6362701" cy="480132"/>
          </a:xfrm>
        </p:spPr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33899" y="1447279"/>
            <a:ext cx="6915155" cy="47649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sp>
        <p:nvSpPr>
          <p:cNvPr id="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1" y="0"/>
            <a:ext cx="4242146" cy="685800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 i="1">
                <a:solidFill>
                  <a:srgbClr val="002060"/>
                </a:solidFill>
              </a:defRPr>
            </a:lvl1pPr>
            <a:lvl2pPr marL="457195" indent="0">
              <a:buNone/>
              <a:defRPr sz="2800"/>
            </a:lvl2pPr>
            <a:lvl3pPr marL="914390" indent="0">
              <a:buNone/>
              <a:defRPr sz="2400"/>
            </a:lvl3pPr>
            <a:lvl4pPr marL="1371587" indent="0">
              <a:buNone/>
              <a:defRPr sz="2000"/>
            </a:lvl4pPr>
            <a:lvl5pPr marL="1828782" indent="0">
              <a:buNone/>
              <a:defRPr sz="2000"/>
            </a:lvl5pPr>
            <a:lvl6pPr marL="2285977" indent="0">
              <a:buNone/>
              <a:defRPr sz="2000"/>
            </a:lvl6pPr>
            <a:lvl7pPr marL="2743172" indent="0">
              <a:buNone/>
              <a:defRPr sz="2000"/>
            </a:lvl7pPr>
            <a:lvl8pPr marL="3200368" indent="0">
              <a:buNone/>
              <a:defRPr sz="2000"/>
            </a:lvl8pPr>
            <a:lvl9pPr marL="3657564" indent="0">
              <a:buNone/>
              <a:defRPr sz="2000"/>
            </a:lvl9pPr>
          </a:lstStyle>
          <a:p>
            <a:r>
              <a:rPr lang="fr-FR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8" name="Sous-titre 2"/>
          <p:cNvSpPr>
            <a:spLocks noGrp="1"/>
          </p:cNvSpPr>
          <p:nvPr>
            <p:ph type="subTitle" idx="14" hasCustomPrompt="1"/>
          </p:nvPr>
        </p:nvSpPr>
        <p:spPr>
          <a:xfrm>
            <a:off x="4533900" y="301514"/>
            <a:ext cx="5418176" cy="3180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fr-FR" sz="1320" b="0" kern="1200" baseline="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defRPr>
            </a:lvl1pPr>
            <a:lvl2pPr marL="609594" indent="0" algn="ctr">
              <a:buNone/>
              <a:defRPr sz="2666"/>
            </a:lvl2pPr>
            <a:lvl3pPr marL="1219188" indent="0" algn="ctr">
              <a:buNone/>
              <a:defRPr sz="2400"/>
            </a:lvl3pPr>
            <a:lvl4pPr marL="1828782" indent="0" algn="ctr">
              <a:buNone/>
              <a:defRPr sz="2134"/>
            </a:lvl4pPr>
            <a:lvl5pPr marL="2438376" indent="0" algn="ctr">
              <a:buNone/>
              <a:defRPr sz="2134"/>
            </a:lvl5pPr>
            <a:lvl6pPr marL="3047970" indent="0" algn="ctr">
              <a:buNone/>
              <a:defRPr sz="2134"/>
            </a:lvl6pPr>
            <a:lvl7pPr marL="3657564" indent="0" algn="ctr">
              <a:buNone/>
              <a:defRPr sz="2134"/>
            </a:lvl7pPr>
            <a:lvl8pPr marL="4267157" indent="0" algn="ctr">
              <a:buNone/>
              <a:defRPr sz="2134"/>
            </a:lvl8pPr>
            <a:lvl9pPr marL="4876751" indent="0" algn="ctr">
              <a:buNone/>
              <a:defRPr sz="2134"/>
            </a:lvl9pPr>
          </a:lstStyle>
          <a:p>
            <a:r>
              <a:rPr lang="fr-FR" dirty="0"/>
              <a:t>INDIQUEZ L’OBJET DE LA PRESENTATION - DATE</a:t>
            </a:r>
          </a:p>
        </p:txBody>
      </p:sp>
      <p:sp>
        <p:nvSpPr>
          <p:cNvPr id="11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6589" y="6412065"/>
            <a:ext cx="446263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20">
                <a:solidFill>
                  <a:srgbClr val="00206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B81167D-292E-8142-ABF3-3BDF0609D345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213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 se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A6312-8835-4E31-8F70-FBD0E3ABD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C6A2834B-471C-4F69-9C29-4C8188116C2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5998" y="3279939"/>
            <a:ext cx="6096001" cy="261610"/>
          </a:xfrm>
        </p:spPr>
        <p:txBody>
          <a:bodyPr anchor="ctr" anchorCtr="0"/>
          <a:lstStyle>
            <a:lvl1pPr marL="0" indent="0" algn="ctr">
              <a:buNone/>
              <a:defRPr sz="1700" baseline="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Sous-titre de la présentation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AD0A97A-81D5-47E5-BFC2-8EAEBBA0DF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3629025"/>
            <a:ext cx="6096000" cy="184666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1" name="Espace réservé pour une image  2">
            <a:extLst>
              <a:ext uri="{FF2B5EF4-FFF2-40B4-BE49-F238E27FC236}">
                <a16:creationId xmlns:a16="http://schemas.microsoft.com/office/drawing/2014/main" id="{F9642905-C31A-41C6-8B69-F14B173FCD35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0" y="0"/>
            <a:ext cx="6095998" cy="6858000"/>
          </a:xfrm>
          <a:solidFill>
            <a:schemeClr val="bg1">
              <a:lumMod val="95000"/>
            </a:schemeClr>
          </a:solidFill>
        </p:spPr>
        <p:txBody>
          <a:bodyPr anchor="t" anchorCtr="0">
            <a:normAutofit/>
          </a:bodyPr>
          <a:lstStyle>
            <a:lvl1pPr marL="0" indent="0" algn="ctr">
              <a:buNone/>
              <a:defRPr sz="2400">
                <a:latin typeface="+mn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0270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.emf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62F45DC-63E1-4EBC-95E6-773028F53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563" y="1221388"/>
            <a:ext cx="9688875" cy="1828193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fr-FR" dirty="0"/>
              <a:t>Titre de la</a:t>
            </a:r>
            <a:br>
              <a:rPr lang="fr-FR" dirty="0"/>
            </a:br>
            <a:r>
              <a:rPr lang="fr-FR" dirty="0"/>
              <a:t>présentation</a:t>
            </a:r>
            <a:br>
              <a:rPr lang="fr-FR" dirty="0"/>
            </a:br>
            <a:r>
              <a:rPr lang="fr-FR" dirty="0" err="1"/>
              <a:t>Lorem</a:t>
            </a:r>
            <a:r>
              <a:rPr lang="fr-FR" dirty="0"/>
              <a:t> </a:t>
            </a:r>
            <a:r>
              <a:rPr lang="fr-FR" dirty="0" err="1"/>
              <a:t>Ipsum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BB30519-CF86-4456-A8A0-1EDAF7870F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26882" y="3910282"/>
            <a:ext cx="338234" cy="21544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lvl="0"/>
            <a:r>
              <a:rPr lang="fr-FR" dirty="0"/>
              <a:t>Lieu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C5728B4-381A-4324-BDC3-7C5EC619356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66536" y="6141600"/>
            <a:ext cx="1458929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1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63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0" kern="1200" cap="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1200"/>
        </a:spcBef>
        <a:spcAft>
          <a:spcPts val="1200"/>
        </a:spcAft>
        <a:buFont typeface="Arial" panose="020B0604020202020204" pitchFamily="34" charset="0"/>
        <a:buNone/>
        <a:defRPr sz="1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61950" indent="-352425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Wingdings" panose="05000000000000000000" pitchFamily="2" charset="2"/>
        <a:buChar char="v"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076325" indent="-31432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Ø"/>
        <a:defRPr sz="1600" kern="1200">
          <a:solidFill>
            <a:schemeClr val="bg2"/>
          </a:solidFill>
          <a:latin typeface="+mn-lt"/>
          <a:ea typeface="+mn-ea"/>
          <a:cs typeface="+mn-cs"/>
        </a:defRPr>
      </a:lvl3pPr>
      <a:lvl4pPr marL="1524000" indent="-228600" algn="l" defTabSz="914400" rtl="0" eaLnBrk="1" latinLnBrk="0" hangingPunct="1">
        <a:lnSpc>
          <a:spcPct val="100000"/>
        </a:lnSpc>
        <a:spcBef>
          <a:spcPts val="300"/>
        </a:spcBef>
        <a:buClr>
          <a:schemeClr val="accent1"/>
        </a:buClr>
        <a:buFont typeface="Courier New" panose="02070309020205020404" pitchFamily="49" charset="0"/>
        <a:buChar char="o"/>
        <a:defRPr sz="1400" kern="1200">
          <a:solidFill>
            <a:schemeClr val="bg2"/>
          </a:solidFill>
          <a:latin typeface="+mn-lt"/>
          <a:ea typeface="+mn-ea"/>
          <a:cs typeface="+mn-cs"/>
        </a:defRPr>
      </a:lvl4pPr>
      <a:lvl5pPr marL="1971675" indent="-228600" algn="l" defTabSz="91440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62F45DC-63E1-4EBC-95E6-773028F53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2815886"/>
            <a:ext cx="6096000" cy="290849"/>
          </a:xfrm>
          <a:prstGeom prst="rect">
            <a:avLst/>
          </a:prstGeom>
        </p:spPr>
        <p:txBody>
          <a:bodyPr vert="horz" wrap="square" lIns="360000" tIns="0" rIns="360000" bIns="0" rtlCol="0" anchor="b" anchorCtr="0">
            <a:spAutoFit/>
          </a:bodyPr>
          <a:lstStyle/>
          <a:p>
            <a:r>
              <a:rPr lang="fr-FR" dirty="0"/>
              <a:t>Titre de la présentation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BB30519-CF86-4456-A8A0-1EDAF7870F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0" y="3631673"/>
            <a:ext cx="609600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fr-FR" dirty="0"/>
              <a:t>Texte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357CBFF-1346-4243-BCAA-9A7DE088190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14536" y="6141600"/>
            <a:ext cx="1458929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52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98" r:id="rId4"/>
    <p:sldLayoutId id="2147483699" r:id="rId5"/>
    <p:sldLayoutId id="2147483700" r:id="rId6"/>
    <p:sldLayoutId id="2147483701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100" b="0" kern="1200" cap="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1200"/>
        </a:spcBef>
        <a:spcAft>
          <a:spcPts val="1200"/>
        </a:spcAft>
        <a:buFont typeface="Arial" panose="020B0604020202020204" pitchFamily="34" charset="0"/>
        <a:buNone/>
        <a:defRPr sz="1200" kern="1200" cap="all" baseline="0">
          <a:solidFill>
            <a:schemeClr val="accent1"/>
          </a:solidFill>
          <a:latin typeface="+mn-lt"/>
          <a:ea typeface="+mn-ea"/>
          <a:cs typeface="Arial" panose="020B0604020202020204" pitchFamily="34" charset="0"/>
        </a:defRPr>
      </a:lvl1pPr>
      <a:lvl2pPr marL="361950" indent="-352425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Wingdings" panose="05000000000000000000" pitchFamily="2" charset="2"/>
        <a:buChar char="v"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076325" indent="-31432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Ø"/>
        <a:defRPr sz="1600" kern="1200">
          <a:solidFill>
            <a:schemeClr val="bg2"/>
          </a:solidFill>
          <a:latin typeface="+mn-lt"/>
          <a:ea typeface="+mn-ea"/>
          <a:cs typeface="+mn-cs"/>
        </a:defRPr>
      </a:lvl3pPr>
      <a:lvl4pPr marL="1524000" indent="-228600" algn="l" defTabSz="914400" rtl="0" eaLnBrk="1" latinLnBrk="0" hangingPunct="1">
        <a:lnSpc>
          <a:spcPct val="100000"/>
        </a:lnSpc>
        <a:spcBef>
          <a:spcPts val="300"/>
        </a:spcBef>
        <a:buClr>
          <a:schemeClr val="accent1"/>
        </a:buClr>
        <a:buFont typeface="Courier New" panose="02070309020205020404" pitchFamily="49" charset="0"/>
        <a:buChar char="o"/>
        <a:defRPr sz="1400" kern="1200">
          <a:solidFill>
            <a:schemeClr val="bg2"/>
          </a:solidFill>
          <a:latin typeface="+mn-lt"/>
          <a:ea typeface="+mn-ea"/>
          <a:cs typeface="+mn-cs"/>
        </a:defRPr>
      </a:lvl4pPr>
      <a:lvl5pPr marL="1971675" indent="-228600" algn="l" defTabSz="91440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7BB7EDC-2534-4611-95D5-5BE5203126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67000">
                <a:schemeClr val="accent2"/>
              </a:gs>
              <a:gs pos="35000">
                <a:srgbClr val="005191"/>
              </a:gs>
              <a:gs pos="0">
                <a:srgbClr val="020251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62F45DC-63E1-4EBC-95E6-773028F53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499" y="3009937"/>
            <a:ext cx="7115175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fr-FR" dirty="0"/>
              <a:t>Titre du chapitre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BB30519-CF86-4456-A8A0-1EDAF7870F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635191" y="-663654"/>
            <a:ext cx="4243149" cy="7632859"/>
          </a:xfrm>
          <a:prstGeom prst="rect">
            <a:avLst/>
          </a:prstGeom>
        </p:spPr>
        <p:txBody>
          <a:bodyPr vert="horz" wrap="none" lIns="0" tIns="0" rIns="0" bIns="0" rtlCol="0" anchor="ctr" anchorCtr="0">
            <a:spAutoFit/>
          </a:bodyPr>
          <a:lstStyle/>
          <a:p>
            <a:pPr lvl="0"/>
            <a:r>
              <a:rPr lang="fr-FR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035198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94" r:id="rId2"/>
    <p:sldLayoutId id="2147483695" r:id="rId3"/>
    <p:sldLayoutId id="2147483696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200"/>
        </a:spcBef>
        <a:spcAft>
          <a:spcPts val="1200"/>
        </a:spcAft>
        <a:buFont typeface="Arial" panose="020B0604020202020204" pitchFamily="34" charset="0"/>
        <a:buNone/>
        <a:defRPr sz="49600" b="1" i="0" kern="1200" cap="all" baseline="0">
          <a:solidFill>
            <a:schemeClr val="bg1">
              <a:alpha val="30000"/>
            </a:schemeClr>
          </a:solidFill>
          <a:latin typeface="Arial Black" panose="020B0604020202020204" pitchFamily="34" charset="0"/>
          <a:ea typeface="+mn-ea"/>
          <a:cs typeface="+mn-cs"/>
        </a:defRPr>
      </a:lvl1pPr>
      <a:lvl2pPr marL="361950" indent="-352425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Wingdings" panose="05000000000000000000" pitchFamily="2" charset="2"/>
        <a:buChar char="v"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076325" indent="-31432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Ø"/>
        <a:defRPr sz="1600" kern="1200">
          <a:solidFill>
            <a:schemeClr val="bg2"/>
          </a:solidFill>
          <a:latin typeface="+mn-lt"/>
          <a:ea typeface="+mn-ea"/>
          <a:cs typeface="+mn-cs"/>
        </a:defRPr>
      </a:lvl3pPr>
      <a:lvl4pPr marL="1524000" indent="-228600" algn="l" defTabSz="914400" rtl="0" eaLnBrk="1" latinLnBrk="0" hangingPunct="1">
        <a:lnSpc>
          <a:spcPct val="100000"/>
        </a:lnSpc>
        <a:spcBef>
          <a:spcPts val="300"/>
        </a:spcBef>
        <a:buClr>
          <a:schemeClr val="accent1"/>
        </a:buClr>
        <a:buFont typeface="Courier New" panose="02070309020205020404" pitchFamily="49" charset="0"/>
        <a:buChar char="o"/>
        <a:defRPr sz="1400" kern="1200">
          <a:solidFill>
            <a:schemeClr val="bg2"/>
          </a:solidFill>
          <a:latin typeface="+mn-lt"/>
          <a:ea typeface="+mn-ea"/>
          <a:cs typeface="+mn-cs"/>
        </a:defRPr>
      </a:lvl4pPr>
      <a:lvl5pPr marL="1971675" indent="-228600" algn="l" defTabSz="91440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4189B0E-4232-4851-A5E1-1A78B7400FE9}"/>
              </a:ext>
            </a:extLst>
          </p:cNvPr>
          <p:cNvSpPr/>
          <p:nvPr/>
        </p:nvSpPr>
        <p:spPr>
          <a:xfrm>
            <a:off x="0" y="6572250"/>
            <a:ext cx="12192000" cy="285750"/>
          </a:xfrm>
          <a:prstGeom prst="rect">
            <a:avLst/>
          </a:prstGeom>
          <a:gradFill flip="none" rotWithShape="1">
            <a:gsLst>
              <a:gs pos="100000">
                <a:srgbClr val="44C39D"/>
              </a:gs>
              <a:gs pos="48000">
                <a:srgbClr val="005191"/>
              </a:gs>
              <a:gs pos="0">
                <a:srgbClr val="02025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+mn-lt"/>
            </a:endParaRPr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62F45DC-63E1-4EBC-95E6-773028F53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710857"/>
            <a:ext cx="11472001" cy="29084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BB30519-CF86-4456-A8A0-1EDAF7870F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9999" y="1374775"/>
            <a:ext cx="11472001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AF5E90D5-963E-4737-97EC-DBB9CEB6ED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03485" y="6626632"/>
            <a:ext cx="274114" cy="184666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fld id="{1F15C832-BA88-44B2-B74D-EBDA7A9ACE5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9577CE9-D949-47EC-853B-FEF4C9581CBB}"/>
              </a:ext>
            </a:extLst>
          </p:cNvPr>
          <p:cNvSpPr txBox="1"/>
          <p:nvPr/>
        </p:nvSpPr>
        <p:spPr>
          <a:xfrm>
            <a:off x="11430002" y="6649716"/>
            <a:ext cx="379912" cy="138499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fr-FR" sz="900" b="1" dirty="0">
                <a:solidFill>
                  <a:schemeClr val="bg1"/>
                </a:solidFill>
                <a:latin typeface="+mn-lt"/>
              </a:rPr>
              <a:t>© </a:t>
            </a:r>
            <a:r>
              <a:rPr lang="fr-FR" sz="900" b="1" dirty="0" err="1">
                <a:solidFill>
                  <a:schemeClr val="bg1"/>
                </a:solidFill>
                <a:latin typeface="+mn-lt"/>
              </a:rPr>
              <a:t>cnes</a:t>
            </a:r>
            <a:endParaRPr lang="fr-FR" sz="9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1219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702" r:id="rId12"/>
    <p:sldLayoutId id="2147483703" r:id="rId13"/>
    <p:sldLayoutId id="2147483704" r:id="rId14"/>
    <p:sldLayoutId id="2147483705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1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20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1950" indent="-352425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Wingdings" panose="05000000000000000000" pitchFamily="2" charset="2"/>
        <a:buChar char="v"/>
        <a:defRPr sz="1600" b="1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1076325" indent="-31432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Ø"/>
        <a:defRPr sz="16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3pPr>
      <a:lvl4pPr marL="1524000" indent="-228600" algn="l" defTabSz="914400" rtl="0" eaLnBrk="1" latinLnBrk="0" hangingPunct="1">
        <a:lnSpc>
          <a:spcPct val="100000"/>
        </a:lnSpc>
        <a:spcBef>
          <a:spcPts val="300"/>
        </a:spcBef>
        <a:buClr>
          <a:schemeClr val="accent1"/>
        </a:buClr>
        <a:buFont typeface="Courier New" panose="02070309020205020404" pitchFamily="49" charset="0"/>
        <a:buChar char="o"/>
        <a:defRPr sz="14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4pPr>
      <a:lvl5pPr marL="1971675" indent="-228600" algn="l" defTabSz="91440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2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7BB7EDC-2534-4611-95D5-5BE5203126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67000">
                <a:schemeClr val="accent2"/>
              </a:gs>
              <a:gs pos="35000">
                <a:srgbClr val="005191"/>
              </a:gs>
              <a:gs pos="0">
                <a:srgbClr val="020251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62F45DC-63E1-4EBC-95E6-773028F53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499" y="3009937"/>
            <a:ext cx="7115175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fr-FR" dirty="0"/>
              <a:t>Titre du chapitre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BB30519-CF86-4456-A8A0-1EDAF7870F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635191" y="-663654"/>
            <a:ext cx="4243149" cy="7632859"/>
          </a:xfrm>
          <a:prstGeom prst="rect">
            <a:avLst/>
          </a:prstGeom>
        </p:spPr>
        <p:txBody>
          <a:bodyPr vert="horz" wrap="none" lIns="0" tIns="0" rIns="0" bIns="0" rtlCol="0" anchor="ctr" anchorCtr="0">
            <a:spAutoFit/>
          </a:bodyPr>
          <a:lstStyle/>
          <a:p>
            <a:pPr lvl="0"/>
            <a:r>
              <a:rPr lang="fr-FR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621908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200"/>
        </a:spcBef>
        <a:spcAft>
          <a:spcPts val="1200"/>
        </a:spcAft>
        <a:buFont typeface="Arial" panose="020B0604020202020204" pitchFamily="34" charset="0"/>
        <a:buNone/>
        <a:defRPr sz="49600" b="1" i="0" kern="1200" cap="all" baseline="0">
          <a:solidFill>
            <a:schemeClr val="bg1">
              <a:alpha val="30000"/>
            </a:schemeClr>
          </a:solidFill>
          <a:latin typeface="Arial Black" panose="020B0604020202020204" pitchFamily="34" charset="0"/>
          <a:ea typeface="+mn-ea"/>
          <a:cs typeface="+mn-cs"/>
        </a:defRPr>
      </a:lvl1pPr>
      <a:lvl2pPr marL="361950" indent="-352425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Wingdings" panose="05000000000000000000" pitchFamily="2" charset="2"/>
        <a:buChar char="v"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076325" indent="-31432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Ø"/>
        <a:defRPr sz="1600" kern="1200">
          <a:solidFill>
            <a:schemeClr val="bg2"/>
          </a:solidFill>
          <a:latin typeface="+mn-lt"/>
          <a:ea typeface="+mn-ea"/>
          <a:cs typeface="+mn-cs"/>
        </a:defRPr>
      </a:lvl3pPr>
      <a:lvl4pPr marL="1524000" indent="-228600" algn="l" defTabSz="914400" rtl="0" eaLnBrk="1" latinLnBrk="0" hangingPunct="1">
        <a:lnSpc>
          <a:spcPct val="100000"/>
        </a:lnSpc>
        <a:spcBef>
          <a:spcPts val="300"/>
        </a:spcBef>
        <a:buClr>
          <a:schemeClr val="accent1"/>
        </a:buClr>
        <a:buFont typeface="Courier New" panose="02070309020205020404" pitchFamily="49" charset="0"/>
        <a:buChar char="o"/>
        <a:defRPr sz="1400" kern="1200">
          <a:solidFill>
            <a:schemeClr val="bg2"/>
          </a:solidFill>
          <a:latin typeface="+mn-lt"/>
          <a:ea typeface="+mn-ea"/>
          <a:cs typeface="+mn-cs"/>
        </a:defRPr>
      </a:lvl4pPr>
      <a:lvl5pPr marL="1971675" indent="-228600" algn="l" defTabSz="91440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068682" y="1269861"/>
            <a:ext cx="9688875" cy="3490186"/>
          </a:xfrm>
        </p:spPr>
        <p:txBody>
          <a:bodyPr/>
          <a:lstStyle/>
          <a:p>
            <a:r>
              <a:rPr lang="fr-FR" sz="3600" b="1" dirty="0" err="1" smtClean="0">
                <a:latin typeface="+mn-lt"/>
              </a:rPr>
              <a:t>Hymotep</a:t>
            </a:r>
            <a:r>
              <a:rPr lang="fr-FR" sz="3600" dirty="0" smtClean="0">
                <a:latin typeface="+mn-lt"/>
              </a:rPr>
              <a:t>: the CNES/THEIA </a:t>
            </a:r>
            <a:r>
              <a:rPr lang="fr-FR" sz="3600" dirty="0" err="1" smtClean="0">
                <a:latin typeface="+mn-lt"/>
              </a:rPr>
              <a:t>hydrology</a:t>
            </a:r>
            <a:r>
              <a:rPr lang="fr-FR" sz="3600" dirty="0" smtClean="0">
                <a:latin typeface="+mn-lt"/>
              </a:rPr>
              <a:t> production center </a:t>
            </a:r>
            <a:br>
              <a:rPr lang="fr-FR" sz="3600" dirty="0" smtClean="0">
                <a:latin typeface="+mn-lt"/>
              </a:rPr>
            </a:br>
            <a:r>
              <a:rPr lang="fr-FR" sz="3600" dirty="0" smtClean="0">
                <a:latin typeface="+mn-lt"/>
              </a:rPr>
              <a:t/>
            </a:r>
            <a:br>
              <a:rPr lang="fr-FR" sz="3600" dirty="0" smtClean="0">
                <a:latin typeface="+mn-lt"/>
              </a:rPr>
            </a:br>
            <a:r>
              <a:rPr lang="fr-FR" sz="3600" dirty="0" smtClean="0">
                <a:latin typeface="+mn-lt"/>
              </a:rPr>
              <a:t>&amp;</a:t>
            </a:r>
            <a:br>
              <a:rPr lang="fr-FR" sz="3600" dirty="0" smtClean="0">
                <a:latin typeface="+mn-lt"/>
              </a:rPr>
            </a:br>
            <a:r>
              <a:rPr lang="fr-FR" sz="3600" dirty="0" smtClean="0">
                <a:latin typeface="+mn-lt"/>
              </a:rPr>
              <a:t/>
            </a:r>
            <a:br>
              <a:rPr lang="fr-FR" sz="3600" dirty="0" smtClean="0">
                <a:latin typeface="+mn-lt"/>
              </a:rPr>
            </a:br>
            <a:r>
              <a:rPr lang="fr-FR" sz="3600" dirty="0" smtClean="0">
                <a:latin typeface="+mn-lt"/>
              </a:rPr>
              <a:t> </a:t>
            </a:r>
            <a:r>
              <a:rPr lang="fr-FR" sz="3600" b="1" dirty="0" err="1" smtClean="0">
                <a:latin typeface="+mn-lt"/>
              </a:rPr>
              <a:t>hydroweb.next</a:t>
            </a:r>
            <a:r>
              <a:rPr lang="fr-FR" sz="3600" dirty="0" smtClean="0">
                <a:latin typeface="+mn-lt"/>
              </a:rPr>
              <a:t> : a </a:t>
            </a:r>
            <a:r>
              <a:rPr lang="fr-FR" sz="3600" dirty="0" err="1" smtClean="0">
                <a:latin typeface="+mn-lt"/>
              </a:rPr>
              <a:t>thematic</a:t>
            </a:r>
            <a:r>
              <a:rPr lang="fr-FR" sz="3600" dirty="0" smtClean="0">
                <a:latin typeface="+mn-lt"/>
              </a:rPr>
              <a:t> data hub for </a:t>
            </a:r>
            <a:r>
              <a:rPr lang="fr-FR" sz="3600" dirty="0" err="1" smtClean="0">
                <a:latin typeface="+mn-lt"/>
              </a:rPr>
              <a:t>hydrology</a:t>
            </a:r>
            <a:endParaRPr lang="en-US" sz="3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179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956570">
              <a:defRPr/>
            </a:pPr>
            <a:fld id="{EB81167D-292E-8142-ABF3-3BDF0609D345}" type="slidenum">
              <a:rPr lang="fr-FR" smtClean="0"/>
              <a:pPr defTabSz="956570">
                <a:defRPr/>
              </a:pPr>
              <a:t>10</a:t>
            </a:fld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1" y="2082800"/>
            <a:ext cx="9290096" cy="396239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789" y="981392"/>
            <a:ext cx="3426936" cy="87788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16490" y="2667317"/>
            <a:ext cx="1456367" cy="1282236"/>
          </a:xfrm>
          <a:prstGeom prst="rect">
            <a:avLst/>
          </a:prstGeom>
        </p:spPr>
      </p:pic>
      <p:cxnSp>
        <p:nvCxnSpPr>
          <p:cNvPr id="7" name="Connecteur en angle 6"/>
          <p:cNvCxnSpPr>
            <a:endCxn id="3" idx="0"/>
          </p:cNvCxnSpPr>
          <p:nvPr/>
        </p:nvCxnSpPr>
        <p:spPr>
          <a:xfrm rot="10800000" flipV="1">
            <a:off x="4848250" y="1452880"/>
            <a:ext cx="3330553" cy="629920"/>
          </a:xfrm>
          <a:prstGeom prst="bentConnector2">
            <a:avLst/>
          </a:prstGeom>
          <a:ln w="57150">
            <a:solidFill>
              <a:srgbClr val="A45D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en angle 8"/>
          <p:cNvCxnSpPr/>
          <p:nvPr/>
        </p:nvCxnSpPr>
        <p:spPr>
          <a:xfrm rot="16200000" flipH="1">
            <a:off x="9766848" y="1866975"/>
            <a:ext cx="1119987" cy="835667"/>
          </a:xfrm>
          <a:prstGeom prst="bentConnector3">
            <a:avLst>
              <a:gd name="adj1" fmla="val 50000"/>
            </a:avLst>
          </a:prstGeom>
          <a:ln w="57150">
            <a:solidFill>
              <a:srgbClr val="003C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>
            <a:spLocks/>
          </p:cNvSpPr>
          <p:nvPr/>
        </p:nvSpPr>
        <p:spPr>
          <a:xfrm>
            <a:off x="5919027" y="3866027"/>
            <a:ext cx="5450013" cy="2753530"/>
          </a:xfrm>
          <a:prstGeom prst="wedgeRoundRectCallout">
            <a:avLst>
              <a:gd name="adj1" fmla="val -61899"/>
              <a:gd name="adj2" fmla="val -11837"/>
              <a:gd name="adj3" fmla="val 16667"/>
            </a:avLst>
          </a:prstGeom>
          <a:solidFill>
            <a:srgbClr val="EDF0F0"/>
          </a:solidFill>
          <a:ln w="38100">
            <a:solidFill>
              <a:srgbClr val="CFD7D7"/>
            </a:solidFill>
          </a:ln>
          <a:effectLst>
            <a:softEdge rad="12700"/>
          </a:effectLst>
        </p:spPr>
        <p:txBody>
          <a:bodyPr wrap="square" rtlCol="0">
            <a:noAutofit/>
          </a:bodyPr>
          <a:lstStyle/>
          <a:p>
            <a:r>
              <a:rPr lang="fr-FR" dirty="0" smtClean="0">
                <a:solidFill>
                  <a:srgbClr val="A45D00"/>
                </a:solidFill>
              </a:rPr>
              <a:t>The python script </a:t>
            </a:r>
            <a:r>
              <a:rPr lang="fr-FR" dirty="0" err="1" smtClean="0">
                <a:solidFill>
                  <a:srgbClr val="A45D00"/>
                </a:solidFill>
              </a:rPr>
              <a:t>is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easy</a:t>
            </a:r>
            <a:r>
              <a:rPr lang="fr-FR" dirty="0" smtClean="0">
                <a:solidFill>
                  <a:srgbClr val="A45D00"/>
                </a:solidFill>
              </a:rPr>
              <a:t> to use, </a:t>
            </a:r>
            <a:r>
              <a:rPr lang="fr-FR" dirty="0" err="1" smtClean="0">
                <a:solidFill>
                  <a:srgbClr val="A45D00"/>
                </a:solidFill>
              </a:rPr>
              <a:t>easy</a:t>
            </a:r>
            <a:r>
              <a:rPr lang="fr-FR" dirty="0" smtClean="0">
                <a:solidFill>
                  <a:srgbClr val="A45D00"/>
                </a:solidFill>
              </a:rPr>
              <a:t> to </a:t>
            </a:r>
            <a:r>
              <a:rPr lang="fr-FR" dirty="0" err="1" smtClean="0">
                <a:solidFill>
                  <a:srgbClr val="A45D00"/>
                </a:solidFill>
              </a:rPr>
              <a:t>modify</a:t>
            </a:r>
            <a:r>
              <a:rPr lang="fr-FR" dirty="0" smtClean="0">
                <a:solidFill>
                  <a:srgbClr val="A45D00"/>
                </a:solidFill>
              </a:rPr>
              <a:t>, </a:t>
            </a:r>
          </a:p>
          <a:p>
            <a:endParaRPr lang="fr-FR" dirty="0" smtClean="0">
              <a:solidFill>
                <a:srgbClr val="A45D00"/>
              </a:solidFill>
            </a:endParaRPr>
          </a:p>
          <a:p>
            <a:r>
              <a:rPr lang="fr-FR" dirty="0" smtClean="0">
                <a:solidFill>
                  <a:srgbClr val="A45D00"/>
                </a:solidFill>
              </a:rPr>
              <a:t>You </a:t>
            </a:r>
            <a:r>
              <a:rPr lang="fr-FR" dirty="0" err="1" smtClean="0">
                <a:solidFill>
                  <a:srgbClr val="A45D00"/>
                </a:solidFill>
              </a:rPr>
              <a:t>just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need</a:t>
            </a:r>
            <a:r>
              <a:rPr lang="fr-FR" dirty="0" smtClean="0">
                <a:solidFill>
                  <a:srgbClr val="A45D00"/>
                </a:solidFill>
              </a:rPr>
              <a:t> to </a:t>
            </a:r>
            <a:r>
              <a:rPr lang="fr-FR" dirty="0" err="1" smtClean="0">
                <a:solidFill>
                  <a:srgbClr val="A45D00"/>
                </a:solidFill>
              </a:rPr>
              <a:t>install</a:t>
            </a:r>
            <a:r>
              <a:rPr lang="fr-FR" dirty="0" smtClean="0">
                <a:solidFill>
                  <a:srgbClr val="A45D00"/>
                </a:solidFill>
              </a:rPr>
              <a:t> the </a:t>
            </a:r>
            <a:r>
              <a:rPr lang="fr-FR" i="1" dirty="0" err="1" smtClean="0">
                <a:solidFill>
                  <a:srgbClr val="A45D00"/>
                </a:solidFill>
              </a:rPr>
              <a:t>eodag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library</a:t>
            </a:r>
            <a:r>
              <a:rPr lang="fr-FR" dirty="0" smtClean="0">
                <a:solidFill>
                  <a:srgbClr val="A45D00"/>
                </a:solidFill>
              </a:rPr>
              <a:t> once (</a:t>
            </a:r>
            <a:r>
              <a:rPr lang="fr-FR" dirty="0" err="1" smtClean="0">
                <a:solidFill>
                  <a:srgbClr val="A45D00"/>
                </a:solidFill>
              </a:rPr>
              <a:t>available</a:t>
            </a:r>
            <a:r>
              <a:rPr lang="fr-FR" dirty="0" smtClean="0">
                <a:solidFill>
                  <a:srgbClr val="A45D00"/>
                </a:solidFill>
              </a:rPr>
              <a:t> on </a:t>
            </a:r>
            <a:r>
              <a:rPr lang="fr-FR" dirty="0" err="1" smtClean="0">
                <a:solidFill>
                  <a:srgbClr val="A45D00"/>
                </a:solidFill>
              </a:rPr>
              <a:t>github</a:t>
            </a:r>
            <a:r>
              <a:rPr lang="fr-FR" dirty="0" smtClean="0">
                <a:solidFill>
                  <a:srgbClr val="A45D00"/>
                </a:solidFill>
              </a:rPr>
              <a:t> or </a:t>
            </a:r>
            <a:r>
              <a:rPr lang="fr-FR" dirty="0" err="1" smtClean="0">
                <a:solidFill>
                  <a:srgbClr val="A45D00"/>
                </a:solidFill>
              </a:rPr>
              <a:t>with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pip</a:t>
            </a:r>
            <a:r>
              <a:rPr lang="fr-FR" dirty="0" smtClean="0">
                <a:solidFill>
                  <a:srgbClr val="A45D00"/>
                </a:solidFill>
              </a:rPr>
              <a:t>, </a:t>
            </a:r>
            <a:r>
              <a:rPr lang="fr-FR" dirty="0" err="1" smtClean="0">
                <a:solidFill>
                  <a:srgbClr val="A45D00"/>
                </a:solidFill>
              </a:rPr>
              <a:t>conda</a:t>
            </a:r>
            <a:r>
              <a:rPr lang="fr-FR" dirty="0" smtClean="0">
                <a:solidFill>
                  <a:srgbClr val="A45D00"/>
                </a:solidFill>
              </a:rPr>
              <a:t>). </a:t>
            </a:r>
          </a:p>
          <a:p>
            <a:endParaRPr lang="fr-FR" dirty="0">
              <a:solidFill>
                <a:srgbClr val="A45D00"/>
              </a:solidFill>
            </a:endParaRPr>
          </a:p>
          <a:p>
            <a:r>
              <a:rPr lang="fr-FR" dirty="0" smtClean="0">
                <a:solidFill>
                  <a:srgbClr val="A45D00"/>
                </a:solidFill>
              </a:rPr>
              <a:t>It </a:t>
            </a:r>
            <a:r>
              <a:rPr lang="fr-FR" dirty="0" err="1" smtClean="0">
                <a:solidFill>
                  <a:srgbClr val="A45D00"/>
                </a:solidFill>
              </a:rPr>
              <a:t>is</a:t>
            </a:r>
            <a:r>
              <a:rPr lang="fr-FR" dirty="0" smtClean="0">
                <a:solidFill>
                  <a:srgbClr val="A45D00"/>
                </a:solidFill>
              </a:rPr>
              <a:t> all </a:t>
            </a:r>
            <a:r>
              <a:rPr lang="fr-FR" dirty="0" err="1" smtClean="0">
                <a:solidFill>
                  <a:srgbClr val="A45D00"/>
                </a:solidFill>
              </a:rPr>
              <a:t>explained</a:t>
            </a:r>
            <a:r>
              <a:rPr lang="fr-FR" dirty="0" smtClean="0">
                <a:solidFill>
                  <a:srgbClr val="A45D00"/>
                </a:solidFill>
              </a:rPr>
              <a:t> in the script</a:t>
            </a:r>
          </a:p>
          <a:p>
            <a:endParaRPr lang="fr-FR" dirty="0">
              <a:solidFill>
                <a:srgbClr val="A45D00"/>
              </a:solidFill>
            </a:endParaRPr>
          </a:p>
          <a:p>
            <a:r>
              <a:rPr lang="fr-FR" dirty="0" smtClean="0">
                <a:solidFill>
                  <a:srgbClr val="A45D00"/>
                </a:solidFill>
              </a:rPr>
              <a:t>It </a:t>
            </a:r>
            <a:r>
              <a:rPr lang="fr-FR" dirty="0" err="1" smtClean="0">
                <a:solidFill>
                  <a:srgbClr val="A45D00"/>
                </a:solidFill>
              </a:rPr>
              <a:t>also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gives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you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access</a:t>
            </a:r>
            <a:r>
              <a:rPr lang="fr-FR" dirty="0" smtClean="0">
                <a:solidFill>
                  <a:srgbClr val="A45D00"/>
                </a:solidFill>
              </a:rPr>
              <a:t> to all </a:t>
            </a:r>
            <a:r>
              <a:rPr lang="fr-FR" dirty="0" err="1" smtClean="0">
                <a:solidFill>
                  <a:srgbClr val="A45D00"/>
                </a:solidFill>
              </a:rPr>
              <a:t>eodag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features</a:t>
            </a:r>
            <a:r>
              <a:rPr lang="fr-FR" dirty="0" smtClean="0">
                <a:solidFill>
                  <a:srgbClr val="A45D00"/>
                </a:solidFill>
              </a:rPr>
              <a:t> (</a:t>
            </a:r>
            <a:r>
              <a:rPr lang="fr-FR" dirty="0" err="1" smtClean="0">
                <a:solidFill>
                  <a:srgbClr val="A45D00"/>
                </a:solidFill>
              </a:rPr>
              <a:t>other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catalogs</a:t>
            </a:r>
            <a:r>
              <a:rPr lang="fr-FR" dirty="0" smtClean="0">
                <a:solidFill>
                  <a:srgbClr val="A45D00"/>
                </a:solidFill>
              </a:rPr>
              <a:t>, </a:t>
            </a:r>
            <a:r>
              <a:rPr lang="fr-FR" dirty="0" err="1" smtClean="0">
                <a:solidFill>
                  <a:srgbClr val="A45D00"/>
                </a:solidFill>
              </a:rPr>
              <a:t>useful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tools</a:t>
            </a:r>
            <a:r>
              <a:rPr lang="fr-FR" dirty="0" smtClean="0">
                <a:solidFill>
                  <a:srgbClr val="A45D00"/>
                </a:solidFill>
              </a:rPr>
              <a:t>)</a:t>
            </a:r>
            <a:endParaRPr lang="en-US" dirty="0">
              <a:solidFill>
                <a:srgbClr val="A45D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571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Espace réservé du contenu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6038085"/>
              </p:ext>
            </p:extLst>
          </p:nvPr>
        </p:nvGraphicFramePr>
        <p:xfrm>
          <a:off x="360363" y="1374775"/>
          <a:ext cx="11471275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Espace réservé du texte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Planning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33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956570">
              <a:defRPr/>
            </a:pPr>
            <a:fld id="{EB81167D-292E-8142-ABF3-3BDF0609D345}" type="slidenum">
              <a:rPr lang="fr-FR" smtClean="0"/>
              <a:pPr defTabSz="956570">
                <a:defRPr/>
              </a:pPr>
              <a:t>12</a:t>
            </a:fld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83820"/>
            <a:ext cx="11520000" cy="6480000"/>
          </a:xfrm>
          <a:prstGeom prst="rect">
            <a:avLst/>
          </a:prstGeom>
        </p:spPr>
      </p:pic>
      <p:sp>
        <p:nvSpPr>
          <p:cNvPr id="4" name="ZoneTexte 3"/>
          <p:cNvSpPr txBox="1">
            <a:spLocks/>
          </p:cNvSpPr>
          <p:nvPr/>
        </p:nvSpPr>
        <p:spPr>
          <a:xfrm>
            <a:off x="1493520" y="2538805"/>
            <a:ext cx="9418320" cy="3122681"/>
          </a:xfrm>
          <a:prstGeom prst="roundRect">
            <a:avLst/>
          </a:prstGeom>
          <a:solidFill>
            <a:srgbClr val="EDF0F0"/>
          </a:solidFill>
          <a:ln w="38100">
            <a:solidFill>
              <a:srgbClr val="CFD7D7"/>
            </a:solidFill>
          </a:ln>
          <a:effectLst>
            <a:softEdge rad="12700"/>
          </a:effectLst>
        </p:spPr>
        <p:txBody>
          <a:bodyPr wrap="square" rtlCol="0" anchor="ctr">
            <a:noAutofit/>
          </a:bodyPr>
          <a:lstStyle/>
          <a:p>
            <a:r>
              <a:rPr lang="fr-FR" b="1" dirty="0" err="1" smtClean="0">
                <a:solidFill>
                  <a:srgbClr val="A45D00"/>
                </a:solidFill>
              </a:rPr>
              <a:t>Starting</a:t>
            </a:r>
            <a:r>
              <a:rPr lang="fr-FR" b="1" dirty="0" smtClean="0">
                <a:solidFill>
                  <a:srgbClr val="A45D00"/>
                </a:solidFill>
              </a:rPr>
              <a:t> </a:t>
            </a:r>
            <a:r>
              <a:rPr lang="fr-FR" b="1" dirty="0" err="1" smtClean="0">
                <a:solidFill>
                  <a:srgbClr val="A45D00"/>
                </a:solidFill>
              </a:rPr>
              <a:t>January</a:t>
            </a:r>
            <a:r>
              <a:rPr lang="fr-FR" b="1" dirty="0" smtClean="0">
                <a:solidFill>
                  <a:srgbClr val="A45D00"/>
                </a:solidFill>
              </a:rPr>
              <a:t> 2023: go to https://hydroweb.next.theia-land.fr </a:t>
            </a:r>
          </a:p>
          <a:p>
            <a:endParaRPr lang="fr-FR" b="1" dirty="0" smtClean="0">
              <a:solidFill>
                <a:srgbClr val="A45D00"/>
              </a:solidFill>
            </a:endParaRPr>
          </a:p>
          <a:p>
            <a:r>
              <a:rPr lang="fr-FR" dirty="0" err="1" smtClean="0">
                <a:solidFill>
                  <a:srgbClr val="A45D00"/>
                </a:solidFill>
              </a:rPr>
              <a:t>Would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you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please</a:t>
            </a:r>
            <a:r>
              <a:rPr lang="fr-FR" dirty="0" smtClean="0">
                <a:solidFill>
                  <a:srgbClr val="A45D00"/>
                </a:solidFill>
              </a:rPr>
              <a:t> help us </a:t>
            </a:r>
            <a:r>
              <a:rPr lang="fr-FR" dirty="0" err="1" smtClean="0">
                <a:solidFill>
                  <a:srgbClr val="A45D00"/>
                </a:solidFill>
              </a:rPr>
              <a:t>shape</a:t>
            </a:r>
            <a:r>
              <a:rPr lang="fr-FR" dirty="0" smtClean="0">
                <a:solidFill>
                  <a:srgbClr val="A45D00"/>
                </a:solidFill>
              </a:rPr>
              <a:t> the </a:t>
            </a:r>
            <a:r>
              <a:rPr lang="fr-FR" dirty="0" err="1" smtClean="0">
                <a:solidFill>
                  <a:srgbClr val="A45D00"/>
                </a:solidFill>
              </a:rPr>
              <a:t>next</a:t>
            </a:r>
            <a:r>
              <a:rPr lang="fr-FR" dirty="0" smtClean="0">
                <a:solidFill>
                  <a:srgbClr val="A45D00"/>
                </a:solidFill>
              </a:rPr>
              <a:t> release of </a:t>
            </a:r>
            <a:r>
              <a:rPr lang="fr-FR" dirty="0" err="1" smtClean="0">
                <a:solidFill>
                  <a:srgbClr val="A45D00"/>
                </a:solidFill>
              </a:rPr>
              <a:t>hydroweb.next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with</a:t>
            </a:r>
            <a:r>
              <a:rPr lang="fr-FR" dirty="0" smtClean="0">
                <a:solidFill>
                  <a:srgbClr val="A45D00"/>
                </a:solidFill>
              </a:rPr>
              <a:t> more </a:t>
            </a:r>
            <a:r>
              <a:rPr lang="fr-FR" dirty="0" err="1" smtClean="0">
                <a:solidFill>
                  <a:srgbClr val="A45D00"/>
                </a:solidFill>
              </a:rPr>
              <a:t>useful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products</a:t>
            </a:r>
            <a:r>
              <a:rPr lang="fr-FR" dirty="0" smtClean="0">
                <a:solidFill>
                  <a:srgbClr val="A45D00"/>
                </a:solidFill>
              </a:rPr>
              <a:t> and </a:t>
            </a:r>
            <a:r>
              <a:rPr lang="fr-FR" dirty="0" err="1" smtClean="0">
                <a:solidFill>
                  <a:srgbClr val="A45D00"/>
                </a:solidFill>
              </a:rPr>
              <a:t>features</a:t>
            </a:r>
            <a:r>
              <a:rPr lang="fr-FR" dirty="0" smtClean="0">
                <a:solidFill>
                  <a:srgbClr val="A45D00"/>
                </a:solidFill>
              </a:rPr>
              <a:t> ?</a:t>
            </a:r>
          </a:p>
          <a:p>
            <a:endParaRPr lang="fr-FR" dirty="0" smtClean="0">
              <a:solidFill>
                <a:srgbClr val="A45D00"/>
              </a:solidFill>
            </a:endParaRPr>
          </a:p>
          <a:p>
            <a:r>
              <a:rPr lang="fr-FR" dirty="0" err="1" smtClean="0">
                <a:solidFill>
                  <a:srgbClr val="A45D00"/>
                </a:solidFill>
              </a:rPr>
              <a:t>Become</a:t>
            </a:r>
            <a:r>
              <a:rPr lang="fr-FR" dirty="0" smtClean="0">
                <a:solidFill>
                  <a:srgbClr val="A45D00"/>
                </a:solidFill>
              </a:rPr>
              <a:t> a beta tester : contact us on hydroweb-ng@cnes.fr</a:t>
            </a:r>
            <a:endParaRPr lang="en-US" dirty="0">
              <a:solidFill>
                <a:srgbClr val="A45D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24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" name="Groupe 204"/>
          <p:cNvGrpSpPr/>
          <p:nvPr/>
        </p:nvGrpSpPr>
        <p:grpSpPr>
          <a:xfrm>
            <a:off x="7400882" y="1179881"/>
            <a:ext cx="3428582" cy="2003689"/>
            <a:chOff x="6230328" y="475078"/>
            <a:chExt cx="3924006" cy="2162597"/>
          </a:xfrm>
        </p:grpSpPr>
        <p:pic>
          <p:nvPicPr>
            <p:cNvPr id="88" name="Image 87"/>
            <p:cNvPicPr>
              <a:picLocks noChangeAspect="1"/>
            </p:cNvPicPr>
            <p:nvPr/>
          </p:nvPicPr>
          <p:blipFill>
            <a:blip r:embed="rId2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0329" y="475078"/>
              <a:ext cx="1818975" cy="1868790"/>
            </a:xfrm>
            <a:prstGeom prst="rect">
              <a:avLst/>
            </a:prstGeom>
          </p:spPr>
        </p:pic>
        <p:pic>
          <p:nvPicPr>
            <p:cNvPr id="90" name="Image 89"/>
            <p:cNvPicPr>
              <a:picLocks noChangeAspect="1"/>
            </p:cNvPicPr>
            <p:nvPr/>
          </p:nvPicPr>
          <p:blipFill>
            <a:blip r:embed="rId2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97126" y="1601725"/>
              <a:ext cx="368522" cy="324000"/>
            </a:xfrm>
            <a:prstGeom prst="rect">
              <a:avLst/>
            </a:prstGeom>
          </p:spPr>
        </p:pic>
        <p:pic>
          <p:nvPicPr>
            <p:cNvPr id="91" name="Image 90"/>
            <p:cNvPicPr>
              <a:picLocks noChangeAspect="1"/>
            </p:cNvPicPr>
            <p:nvPr/>
          </p:nvPicPr>
          <p:blipFill>
            <a:blip r:embed="rId2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62972" y="1797406"/>
              <a:ext cx="491362" cy="432000"/>
            </a:xfrm>
            <a:prstGeom prst="rect">
              <a:avLst/>
            </a:prstGeom>
          </p:spPr>
        </p:pic>
        <p:pic>
          <p:nvPicPr>
            <p:cNvPr id="173" name="Image 172"/>
            <p:cNvPicPr>
              <a:picLocks noChangeAspect="1"/>
            </p:cNvPicPr>
            <p:nvPr/>
          </p:nvPicPr>
          <p:blipFill>
            <a:blip r:embed="rId2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9833" y="1607476"/>
              <a:ext cx="286628" cy="252000"/>
            </a:xfrm>
            <a:prstGeom prst="rect">
              <a:avLst/>
            </a:prstGeom>
          </p:spPr>
        </p:pic>
        <p:sp>
          <p:nvSpPr>
            <p:cNvPr id="186" name="Arc 185"/>
            <p:cNvSpPr/>
            <p:nvPr/>
          </p:nvSpPr>
          <p:spPr>
            <a:xfrm rot="5400000">
              <a:off x="7693113" y="446492"/>
              <a:ext cx="522673" cy="3448243"/>
            </a:xfrm>
            <a:prstGeom prst="arc">
              <a:avLst>
                <a:gd name="adj1" fmla="val 13067733"/>
                <a:gd name="adj2" fmla="val 5596510"/>
              </a:avLst>
            </a:prstGeom>
            <a:ln w="9525">
              <a:solidFill>
                <a:srgbClr val="E1E1E1"/>
              </a:soli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cxnSp>
          <p:nvCxnSpPr>
            <p:cNvPr id="197" name="Connecteur droit 196"/>
            <p:cNvCxnSpPr/>
            <p:nvPr/>
          </p:nvCxnSpPr>
          <p:spPr>
            <a:xfrm flipV="1">
              <a:off x="7757895" y="2137875"/>
              <a:ext cx="1801753" cy="11642"/>
            </a:xfrm>
            <a:prstGeom prst="line">
              <a:avLst/>
            </a:prstGeom>
            <a:ln w="19050">
              <a:solidFill>
                <a:srgbClr val="E1E1E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7" name="Image 116"/>
            <p:cNvPicPr>
              <a:picLocks noChangeAspect="1"/>
            </p:cNvPicPr>
            <p:nvPr/>
          </p:nvPicPr>
          <p:blipFill>
            <a:blip r:embed="rId2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56991" y="2061675"/>
              <a:ext cx="655150" cy="576000"/>
            </a:xfrm>
            <a:prstGeom prst="rect">
              <a:avLst/>
            </a:prstGeom>
          </p:spPr>
        </p:pic>
        <p:cxnSp>
          <p:nvCxnSpPr>
            <p:cNvPr id="188" name="Connecteur droit 187"/>
            <p:cNvCxnSpPr/>
            <p:nvPr/>
          </p:nvCxnSpPr>
          <p:spPr>
            <a:xfrm flipV="1">
              <a:off x="7819215" y="1930307"/>
              <a:ext cx="218888" cy="131369"/>
            </a:xfrm>
            <a:prstGeom prst="line">
              <a:avLst/>
            </a:prstGeom>
            <a:ln w="3175">
              <a:solidFill>
                <a:srgbClr val="E1E1E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Connecteur droit 191"/>
            <p:cNvCxnSpPr/>
            <p:nvPr/>
          </p:nvCxnSpPr>
          <p:spPr>
            <a:xfrm flipV="1">
              <a:off x="7813724" y="1990233"/>
              <a:ext cx="830259" cy="121246"/>
            </a:xfrm>
            <a:prstGeom prst="line">
              <a:avLst/>
            </a:prstGeom>
            <a:ln w="6350">
              <a:solidFill>
                <a:srgbClr val="E1E1E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Connecteur droit 199"/>
            <p:cNvCxnSpPr>
              <a:endCxn id="117" idx="1"/>
            </p:cNvCxnSpPr>
            <p:nvPr/>
          </p:nvCxnSpPr>
          <p:spPr>
            <a:xfrm>
              <a:off x="7690757" y="2214074"/>
              <a:ext cx="566234" cy="135601"/>
            </a:xfrm>
            <a:prstGeom prst="line">
              <a:avLst/>
            </a:prstGeom>
            <a:ln w="38100">
              <a:solidFill>
                <a:srgbClr val="E1E1E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6" name="Groupe 265"/>
          <p:cNvGrpSpPr/>
          <p:nvPr/>
        </p:nvGrpSpPr>
        <p:grpSpPr>
          <a:xfrm>
            <a:off x="5728692" y="505624"/>
            <a:ext cx="1598400" cy="3087370"/>
            <a:chOff x="5718532" y="1275080"/>
            <a:chExt cx="1598400" cy="3087370"/>
          </a:xfrm>
        </p:grpSpPr>
        <p:cxnSp>
          <p:nvCxnSpPr>
            <p:cNvPr id="225" name="Connecteur droit 224"/>
            <p:cNvCxnSpPr/>
            <p:nvPr/>
          </p:nvCxnSpPr>
          <p:spPr>
            <a:xfrm flipH="1">
              <a:off x="6164932" y="3665611"/>
              <a:ext cx="1152000" cy="0"/>
            </a:xfrm>
            <a:prstGeom prst="line">
              <a:avLst/>
            </a:prstGeom>
            <a:ln w="38100">
              <a:solidFill>
                <a:srgbClr val="E1E1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Connecteur droit 225"/>
            <p:cNvCxnSpPr/>
            <p:nvPr/>
          </p:nvCxnSpPr>
          <p:spPr>
            <a:xfrm>
              <a:off x="5718532" y="1755263"/>
              <a:ext cx="1516756" cy="1907808"/>
            </a:xfrm>
            <a:prstGeom prst="line">
              <a:avLst/>
            </a:prstGeom>
            <a:ln w="38100">
              <a:solidFill>
                <a:srgbClr val="E1E1E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Connecteur droit 229"/>
            <p:cNvCxnSpPr/>
            <p:nvPr/>
          </p:nvCxnSpPr>
          <p:spPr>
            <a:xfrm flipH="1">
              <a:off x="6009497" y="3209240"/>
              <a:ext cx="864000" cy="0"/>
            </a:xfrm>
            <a:prstGeom prst="line">
              <a:avLst/>
            </a:prstGeom>
            <a:ln w="38100">
              <a:solidFill>
                <a:srgbClr val="E1E1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Connecteur droit 231"/>
            <p:cNvCxnSpPr/>
            <p:nvPr/>
          </p:nvCxnSpPr>
          <p:spPr>
            <a:xfrm flipV="1">
              <a:off x="5731232" y="3201380"/>
              <a:ext cx="293505" cy="263292"/>
            </a:xfrm>
            <a:prstGeom prst="line">
              <a:avLst/>
            </a:prstGeom>
            <a:ln w="38100">
              <a:solidFill>
                <a:srgbClr val="E1E1E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Connecteur droit 238"/>
            <p:cNvCxnSpPr/>
            <p:nvPr/>
          </p:nvCxnSpPr>
          <p:spPr>
            <a:xfrm flipV="1">
              <a:off x="5723630" y="3663072"/>
              <a:ext cx="455539" cy="699378"/>
            </a:xfrm>
            <a:prstGeom prst="line">
              <a:avLst/>
            </a:prstGeom>
            <a:ln w="38100">
              <a:solidFill>
                <a:srgbClr val="E1E1E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Connecteur droit 245"/>
            <p:cNvCxnSpPr/>
            <p:nvPr/>
          </p:nvCxnSpPr>
          <p:spPr>
            <a:xfrm>
              <a:off x="6360664" y="2045611"/>
              <a:ext cx="157582" cy="709781"/>
            </a:xfrm>
            <a:prstGeom prst="line">
              <a:avLst/>
            </a:prstGeom>
            <a:ln w="38100">
              <a:solidFill>
                <a:srgbClr val="E1E1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Connecteur droit 250"/>
            <p:cNvCxnSpPr/>
            <p:nvPr/>
          </p:nvCxnSpPr>
          <p:spPr>
            <a:xfrm>
              <a:off x="5731232" y="1275080"/>
              <a:ext cx="638749" cy="785771"/>
            </a:xfrm>
            <a:prstGeom prst="line">
              <a:avLst/>
            </a:prstGeom>
            <a:ln w="38100">
              <a:solidFill>
                <a:srgbClr val="E1E1E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Connecteur droit 261"/>
            <p:cNvCxnSpPr/>
            <p:nvPr/>
          </p:nvCxnSpPr>
          <p:spPr>
            <a:xfrm flipV="1">
              <a:off x="5729045" y="3792865"/>
              <a:ext cx="380911" cy="127"/>
            </a:xfrm>
            <a:prstGeom prst="line">
              <a:avLst/>
            </a:prstGeom>
            <a:ln w="38100">
              <a:solidFill>
                <a:srgbClr val="E1E1E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5" name="Rectangle 274"/>
          <p:cNvSpPr/>
          <p:nvPr/>
        </p:nvSpPr>
        <p:spPr>
          <a:xfrm>
            <a:off x="8729802" y="1533251"/>
            <a:ext cx="1443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In situ</a:t>
            </a:r>
            <a:r>
              <a:rPr kumimoji="0" lang="fr-FR" sz="1600" b="0" i="0" u="none" strike="noStrike" kern="1200" cap="none" spc="0" normalizeH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fr-FR" sz="1600" b="0" i="0" u="none" strike="noStrike" kern="1200" cap="none" spc="0" normalizeH="0" noProof="0" dirty="0" err="1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database</a:t>
            </a:r>
            <a:r>
              <a:rPr kumimoji="0" lang="fr-FR" sz="1600" b="0" i="0" u="none" strike="noStrike" kern="1200" cap="none" spc="0" normalizeH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 and </a:t>
            </a:r>
            <a:r>
              <a:rPr kumimoji="0" lang="fr-FR" sz="1600" b="0" i="0" u="none" strike="noStrike" kern="1200" cap="none" spc="0" normalizeH="0" noProof="0" dirty="0" err="1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much</a:t>
            </a:r>
            <a:r>
              <a:rPr kumimoji="0" lang="fr-FR" sz="1600" b="0" i="0" u="none" strike="noStrike" kern="1200" cap="none" spc="0" normalizeH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 more!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77" name="Rectangle 276"/>
          <p:cNvSpPr/>
          <p:nvPr/>
        </p:nvSpPr>
        <p:spPr>
          <a:xfrm>
            <a:off x="10725302" y="2370688"/>
            <a:ext cx="15791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SWOT Mission Center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81" name="Rectangle 280"/>
          <p:cNvSpPr/>
          <p:nvPr/>
        </p:nvSpPr>
        <p:spPr>
          <a:xfrm>
            <a:off x="10117748" y="1652812"/>
            <a:ext cx="12864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Copernicus</a:t>
            </a: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 Services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83" name="Rectangle 282"/>
          <p:cNvSpPr/>
          <p:nvPr/>
        </p:nvSpPr>
        <p:spPr>
          <a:xfrm>
            <a:off x="8226050" y="3218906"/>
            <a:ext cx="2511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fr-FR" sz="2400" dirty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CNES/THEIA </a:t>
            </a:r>
            <a:r>
              <a:rPr lang="fr-FR" sz="2400" dirty="0" err="1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Hydrology</a:t>
            </a:r>
            <a:r>
              <a:rPr lang="fr-FR" sz="2400" dirty="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 Production Center</a:t>
            </a:r>
            <a:endParaRPr lang="en-US" sz="2400" dirty="0">
              <a:solidFill>
                <a:prstClr val="white">
                  <a:lumMod val="95000"/>
                </a:prstClr>
              </a:solidFill>
              <a:latin typeface="Arial Narrow" panose="020B0606020202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Image 9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93"/>
          <a:stretch/>
        </p:blipFill>
        <p:spPr>
          <a:xfrm>
            <a:off x="-179146" y="350640"/>
            <a:ext cx="5987844" cy="3408146"/>
          </a:xfrm>
          <a:prstGeom prst="rect">
            <a:avLst/>
          </a:prstGeom>
        </p:spPr>
      </p:pic>
      <p:sp>
        <p:nvSpPr>
          <p:cNvPr id="6" name="AutoShape 4" descr="preview url image"/>
          <p:cNvSpPr>
            <a:spLocks noChangeAspect="1" noChangeArrowheads="1"/>
          </p:cNvSpPr>
          <p:nvPr/>
        </p:nvSpPr>
        <p:spPr bwMode="auto">
          <a:xfrm>
            <a:off x="150495" y="9414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AutoShape 6" descr="preview url image"/>
          <p:cNvSpPr>
            <a:spLocks noChangeAspect="1" noChangeArrowheads="1"/>
          </p:cNvSpPr>
          <p:nvPr/>
        </p:nvSpPr>
        <p:spPr bwMode="auto">
          <a:xfrm>
            <a:off x="302895" y="24654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8" name="Image 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730" y="551350"/>
            <a:ext cx="5059358" cy="2845889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138" y="3215124"/>
            <a:ext cx="339499" cy="357298"/>
          </a:xfrm>
          <a:prstGeom prst="rect">
            <a:avLst/>
          </a:prstGeom>
        </p:spPr>
      </p:pic>
      <p:grpSp>
        <p:nvGrpSpPr>
          <p:cNvPr id="15" name="Groupe 14"/>
          <p:cNvGrpSpPr/>
          <p:nvPr/>
        </p:nvGrpSpPr>
        <p:grpSpPr>
          <a:xfrm>
            <a:off x="1104091" y="3212439"/>
            <a:ext cx="452368" cy="365557"/>
            <a:chOff x="7323167" y="3825936"/>
            <a:chExt cx="492347" cy="383144"/>
          </a:xfrm>
        </p:grpSpPr>
        <p:sp>
          <p:nvSpPr>
            <p:cNvPr id="16" name="Rectangle 15"/>
            <p:cNvSpPr/>
            <p:nvPr/>
          </p:nvSpPr>
          <p:spPr>
            <a:xfrm>
              <a:off x="7396831" y="3825936"/>
              <a:ext cx="360000" cy="374491"/>
            </a:xfrm>
            <a:prstGeom prst="rect">
              <a:avLst/>
            </a:prstGeom>
            <a:solidFill>
              <a:srgbClr val="00A8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pic>
          <p:nvPicPr>
            <p:cNvPr id="17" name="Image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7710" y="3831897"/>
              <a:ext cx="260616" cy="260616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7323167" y="4047788"/>
              <a:ext cx="492347" cy="1612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CNES Slab" panose="00000500000000000000" pitchFamily="50" charset="0"/>
                  <a:ea typeface="+mn-ea"/>
                  <a:cs typeface="+mn-cs"/>
                </a:rPr>
                <a:t>TIMESERIES</a:t>
              </a:r>
              <a:endParaRPr kumimoji="0" lang="en-US" sz="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NES Slab" panose="00000500000000000000" pitchFamily="50" charset="0"/>
                <a:ea typeface="+mn-ea"/>
                <a:cs typeface="+mn-cs"/>
              </a:endParaRPr>
            </a:p>
          </p:txBody>
        </p:sp>
      </p:grpSp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055" y="3215124"/>
            <a:ext cx="304567" cy="357298"/>
          </a:xfrm>
          <a:prstGeom prst="rect">
            <a:avLst/>
          </a:prstGeom>
        </p:spPr>
      </p:pic>
      <p:sp>
        <p:nvSpPr>
          <p:cNvPr id="52" name="Espace réservé du contenu 11"/>
          <p:cNvSpPr txBox="1">
            <a:spLocks/>
          </p:cNvSpPr>
          <p:nvPr/>
        </p:nvSpPr>
        <p:spPr>
          <a:xfrm>
            <a:off x="405558" y="2054713"/>
            <a:ext cx="1027101" cy="6218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  <a:defRPr sz="49600" b="1" i="0" kern="1200" cap="all" baseline="0">
                <a:solidFill>
                  <a:schemeClr val="bg1">
                    <a:alpha val="30000"/>
                  </a:schemeClr>
                </a:solidFill>
                <a:latin typeface="Arial Black" panose="020B0604020202020204" pitchFamily="34" charset="0"/>
                <a:ea typeface="+mn-ea"/>
                <a:cs typeface="+mn-cs"/>
              </a:defRPr>
            </a:lvl1pPr>
            <a:lvl2pPr marL="361950" indent="-3524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143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Ø"/>
              <a:defRPr sz="16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524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197167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400"/>
              <a:buFont typeface="Arial" panose="020B0604020202020204" pitchFamily="34" charset="0"/>
              <a:buNone/>
              <a:tabLst/>
              <a:defRPr/>
            </a:pPr>
            <a:endParaRPr kumimoji="0" lang="en-US" sz="3200" b="0" i="0" u="none" strike="noStrike" kern="1200" cap="all" spc="0" normalizeH="0" baseline="0" noProof="0" dirty="0" smtClean="0">
              <a:ln>
                <a:noFill/>
              </a:ln>
              <a:solidFill>
                <a:srgbClr val="D2DBE6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000" b="1" i="0" u="none" strike="noStrike" kern="1200" cap="all" spc="0" normalizeH="0" baseline="0" noProof="0" dirty="0">
              <a:ln>
                <a:noFill/>
              </a:ln>
              <a:solidFill>
                <a:prstClr val="white">
                  <a:alpha val="30000"/>
                </a:prst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" name="Légende sans bordure 2 1"/>
          <p:cNvSpPr/>
          <p:nvPr/>
        </p:nvSpPr>
        <p:spPr>
          <a:xfrm>
            <a:off x="8893352" y="767039"/>
            <a:ext cx="1621317" cy="349701"/>
          </a:xfrm>
          <a:prstGeom prst="callout2">
            <a:avLst>
              <a:gd name="adj1" fmla="val 55752"/>
              <a:gd name="adj2" fmla="val 712"/>
              <a:gd name="adj3" fmla="val 55752"/>
              <a:gd name="adj4" fmla="val -14539"/>
              <a:gd name="adj5" fmla="val 164303"/>
              <a:gd name="adj6" fmla="val -46667"/>
            </a:avLst>
          </a:prstGeom>
          <a:noFill/>
          <a:ln w="28575">
            <a:solidFill>
              <a:srgbClr val="E1E1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MetaCatalog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Calibri" panose="020F0502020204030204" pitchFamily="34" charset="0"/>
            </a:endParaRPr>
          </a:p>
        </p:txBody>
      </p:sp>
      <p:cxnSp>
        <p:nvCxnSpPr>
          <p:cNvPr id="60" name="Connecteur droit 59"/>
          <p:cNvCxnSpPr>
            <a:stCxn id="283" idx="2"/>
          </p:cNvCxnSpPr>
          <p:nvPr/>
        </p:nvCxnSpPr>
        <p:spPr>
          <a:xfrm flipV="1">
            <a:off x="9481768" y="4463508"/>
            <a:ext cx="0" cy="540868"/>
          </a:xfrm>
          <a:prstGeom prst="line">
            <a:avLst/>
          </a:prstGeom>
          <a:ln w="38100">
            <a:solidFill>
              <a:srgbClr val="E1E1E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 18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6FAFD"/>
              </a:clrFrom>
              <a:clrTo>
                <a:srgbClr val="F6FA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19"/>
          <a:stretch/>
        </p:blipFill>
        <p:spPr>
          <a:xfrm>
            <a:off x="7784154" y="5004376"/>
            <a:ext cx="3477137" cy="15054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  <a:alpha val="59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7" name="Rectangle 66"/>
          <p:cNvSpPr/>
          <p:nvPr/>
        </p:nvSpPr>
        <p:spPr>
          <a:xfrm>
            <a:off x="4002924" y="5004376"/>
            <a:ext cx="37704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Routine</a:t>
            </a:r>
            <a:r>
              <a:rPr kumimoji="0" lang="fr-FR" sz="1800" b="0" i="0" u="none" strike="noStrike" kern="1200" cap="none" spc="0" normalizeH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fr-FR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operation</a:t>
            </a:r>
            <a:r>
              <a:rPr kumimoji="0" lang="fr-FR" sz="1800" b="0" i="0" u="none" strike="noStrike" kern="1200" cap="none" spc="0" normalizeH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 of </a:t>
            </a:r>
            <a:r>
              <a:rPr kumimoji="0" lang="fr-FR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hydrology</a:t>
            </a:r>
            <a:r>
              <a:rPr kumimoji="0" lang="fr-FR" sz="1800" b="0" i="0" u="none" strike="noStrike" kern="1200" cap="none" spc="0" normalizeH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fr-FR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processing</a:t>
            </a:r>
            <a:r>
              <a:rPr kumimoji="0" lang="fr-FR" sz="1800" b="0" i="0" u="none" strike="noStrike" kern="1200" cap="none" spc="0" normalizeH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fr-FR" sz="1800" b="0" i="0" u="none" strike="noStrike" kern="1200" cap="none" spc="0" normalizeH="0" noProof="0" dirty="0" err="1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baselines</a:t>
            </a:r>
            <a:endParaRPr kumimoji="0" lang="fr-FR" sz="1800" b="0" i="0" u="none" strike="noStrike" kern="1200" cap="none" spc="0" normalizeH="0" noProof="0" dirty="0" smtClean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Calibri" panose="020F050202020403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dirty="0" err="1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Including</a:t>
            </a:r>
            <a:r>
              <a:rPr lang="fr-FR" dirty="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 </a:t>
            </a:r>
            <a:r>
              <a:rPr lang="fr-FR" dirty="0" err="1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Surfwater</a:t>
            </a:r>
            <a:r>
              <a:rPr lang="fr-FR" dirty="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, </a:t>
            </a:r>
            <a:r>
              <a:rPr lang="fr-FR" dirty="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MAJA, GRS, OBS2CO (</a:t>
            </a:r>
            <a:r>
              <a:rPr lang="fr-FR" dirty="0" err="1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waterquality</a:t>
            </a:r>
            <a:r>
              <a:rPr lang="fr-FR" dirty="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), LIS (</a:t>
            </a:r>
            <a:r>
              <a:rPr lang="fr-FR" dirty="0" err="1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Fractional</a:t>
            </a:r>
            <a:r>
              <a:rPr lang="fr-FR" dirty="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 Snow </a:t>
            </a:r>
            <a:r>
              <a:rPr lang="fr-FR" dirty="0" err="1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Cover</a:t>
            </a:r>
            <a:r>
              <a:rPr lang="fr-FR" dirty="0" smtClean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) </a:t>
            </a:r>
            <a:endParaRPr kumimoji="0" lang="fr-FR" sz="1800" b="0" i="0" u="none" strike="noStrike" kern="1200" cap="none" spc="0" normalizeH="0" noProof="0" dirty="0" smtClean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Calibri" panose="020F0502020204030204" pitchFamily="34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1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11950700" y="6626225"/>
            <a:ext cx="241300" cy="185738"/>
          </a:xfrm>
        </p:spPr>
        <p:txBody>
          <a:bodyPr/>
          <a:lstStyle/>
          <a:p>
            <a:fld id="{1F15C832-BA88-44B2-B74D-EBDA7A9ACE5F}" type="slidenum">
              <a:rPr lang="fr-FR" smtClean="0"/>
              <a:t>3</a:t>
            </a:fld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85265"/>
            <a:ext cx="11520000" cy="6480000"/>
          </a:xfrm>
          <a:prstGeom prst="rect">
            <a:avLst/>
          </a:prstGeom>
        </p:spPr>
      </p:pic>
      <p:sp>
        <p:nvSpPr>
          <p:cNvPr id="7" name="ZoneTexte 6"/>
          <p:cNvSpPr txBox="1">
            <a:spLocks/>
          </p:cNvSpPr>
          <p:nvPr/>
        </p:nvSpPr>
        <p:spPr>
          <a:xfrm>
            <a:off x="4306537" y="1219200"/>
            <a:ext cx="3782125" cy="1778000"/>
          </a:xfrm>
          <a:prstGeom prst="wedgeRoundRectCallout">
            <a:avLst>
              <a:gd name="adj1" fmla="val 60136"/>
              <a:gd name="adj2" fmla="val -38034"/>
              <a:gd name="adj3" fmla="val 16667"/>
            </a:avLst>
          </a:prstGeom>
          <a:solidFill>
            <a:srgbClr val="EDF0F0"/>
          </a:solidFill>
          <a:ln w="38100">
            <a:solidFill>
              <a:srgbClr val="CFD7D7"/>
            </a:solidFill>
          </a:ln>
          <a:effectLst>
            <a:softEdge rad="12700"/>
          </a:effectLst>
        </p:spPr>
        <p:txBody>
          <a:bodyPr wrap="square" rtlCol="0">
            <a:noAutofit/>
          </a:bodyPr>
          <a:lstStyle/>
          <a:p>
            <a:r>
              <a:rPr lang="fr-FR" dirty="0" err="1" smtClean="0">
                <a:solidFill>
                  <a:srgbClr val="A45D00"/>
                </a:solidFill>
              </a:rPr>
              <a:t>Search</a:t>
            </a:r>
            <a:r>
              <a:rPr lang="fr-FR" dirty="0" smtClean="0">
                <a:solidFill>
                  <a:srgbClr val="A45D00"/>
                </a:solidFill>
              </a:rPr>
              <a:t> for </a:t>
            </a:r>
            <a:r>
              <a:rPr lang="fr-FR" dirty="0" err="1" smtClean="0">
                <a:solidFill>
                  <a:srgbClr val="A45D00"/>
                </a:solidFill>
              </a:rPr>
              <a:t>your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products</a:t>
            </a:r>
            <a:r>
              <a:rPr lang="fr-FR" dirty="0" smtClean="0">
                <a:solidFill>
                  <a:srgbClr val="A45D00"/>
                </a:solidFill>
              </a:rPr>
              <a:t> of </a:t>
            </a:r>
            <a:r>
              <a:rPr lang="fr-FR" dirty="0" err="1" smtClean="0">
                <a:solidFill>
                  <a:srgbClr val="A45D00"/>
                </a:solidFill>
              </a:rPr>
              <a:t>interest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using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various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criteria</a:t>
            </a:r>
            <a:endParaRPr lang="en-US" dirty="0">
              <a:solidFill>
                <a:srgbClr val="A45D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54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956570">
              <a:defRPr/>
            </a:pPr>
            <a:fld id="{EB81167D-292E-8142-ABF3-3BDF0609D345}" type="slidenum">
              <a:rPr lang="fr-FR" smtClean="0"/>
              <a:pPr defTabSz="956570">
                <a:defRPr/>
              </a:pPr>
              <a:t>4</a:t>
            </a:fld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83820"/>
            <a:ext cx="11520000" cy="6480000"/>
          </a:xfrm>
          <a:prstGeom prst="rect">
            <a:avLst/>
          </a:prstGeom>
        </p:spPr>
      </p:pic>
      <p:sp>
        <p:nvSpPr>
          <p:cNvPr id="4" name="ZoneTexte 3"/>
          <p:cNvSpPr txBox="1">
            <a:spLocks/>
          </p:cNvSpPr>
          <p:nvPr/>
        </p:nvSpPr>
        <p:spPr>
          <a:xfrm>
            <a:off x="3991577" y="4166705"/>
            <a:ext cx="3782125" cy="2133600"/>
          </a:xfrm>
          <a:prstGeom prst="wedgeRoundRectCallout">
            <a:avLst>
              <a:gd name="adj1" fmla="val -61554"/>
              <a:gd name="adj2" fmla="val -36189"/>
              <a:gd name="adj3" fmla="val 16667"/>
            </a:avLst>
          </a:prstGeom>
          <a:solidFill>
            <a:srgbClr val="EDF0F0"/>
          </a:solidFill>
          <a:ln w="38100">
            <a:solidFill>
              <a:srgbClr val="CFD7D7"/>
            </a:solidFill>
          </a:ln>
          <a:effectLst>
            <a:softEdge rad="12700"/>
          </a:effectLst>
        </p:spPr>
        <p:txBody>
          <a:bodyPr wrap="square" rtlCol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>
                <a:solidFill>
                  <a:srgbClr val="A45D00"/>
                </a:solidFill>
              </a:rPr>
              <a:t>Create</a:t>
            </a:r>
            <a:r>
              <a:rPr lang="fr-FR" dirty="0" smtClean="0">
                <a:solidFill>
                  <a:srgbClr val="A45D00"/>
                </a:solidFill>
              </a:rPr>
              <a:t> a </a:t>
            </a:r>
            <a:r>
              <a:rPr lang="fr-FR" dirty="0" err="1" smtClean="0">
                <a:solidFill>
                  <a:srgbClr val="A45D00"/>
                </a:solidFill>
              </a:rPr>
              <a:t>project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with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your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products</a:t>
            </a:r>
            <a:r>
              <a:rPr lang="fr-FR" dirty="0" smtClean="0">
                <a:solidFill>
                  <a:srgbClr val="A45D00"/>
                </a:solidFill>
              </a:rPr>
              <a:t> of </a:t>
            </a:r>
            <a:r>
              <a:rPr lang="fr-FR" dirty="0" err="1" smtClean="0">
                <a:solidFill>
                  <a:srgbClr val="A45D00"/>
                </a:solidFill>
              </a:rPr>
              <a:t>interest</a:t>
            </a:r>
            <a:r>
              <a:rPr lang="fr-FR" dirty="0" smtClean="0">
                <a:solidFill>
                  <a:srgbClr val="A45D00"/>
                </a:solidFill>
              </a:rPr>
              <a:t>, </a:t>
            </a:r>
            <a:r>
              <a:rPr lang="fr-FR" dirty="0" err="1" smtClean="0">
                <a:solidFill>
                  <a:srgbClr val="A45D00"/>
                </a:solidFill>
              </a:rPr>
              <a:t>it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will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be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saved</a:t>
            </a:r>
            <a:r>
              <a:rPr lang="fr-FR" dirty="0" smtClean="0">
                <a:solidFill>
                  <a:srgbClr val="A45D00"/>
                </a:solidFill>
              </a:rPr>
              <a:t> for </a:t>
            </a:r>
            <a:r>
              <a:rPr lang="fr-FR" dirty="0" err="1" smtClean="0">
                <a:solidFill>
                  <a:srgbClr val="A45D00"/>
                </a:solidFill>
              </a:rPr>
              <a:t>next</a:t>
            </a:r>
            <a:r>
              <a:rPr lang="fr-FR" dirty="0" smtClean="0">
                <a:solidFill>
                  <a:srgbClr val="A45D00"/>
                </a:solidFill>
              </a:rPr>
              <a:t>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>
                <a:solidFill>
                  <a:srgbClr val="A45D00"/>
                </a:solidFill>
              </a:rPr>
              <a:t>Visualize</a:t>
            </a:r>
            <a:r>
              <a:rPr lang="fr-FR" dirty="0" smtClean="0">
                <a:solidFill>
                  <a:srgbClr val="A45D00"/>
                </a:solidFill>
              </a:rPr>
              <a:t> the </a:t>
            </a:r>
            <a:r>
              <a:rPr lang="fr-FR" dirty="0" err="1" smtClean="0">
                <a:solidFill>
                  <a:srgbClr val="A45D00"/>
                </a:solidFill>
              </a:rPr>
              <a:t>corresponding</a:t>
            </a:r>
            <a:r>
              <a:rPr lang="fr-FR" dirty="0" smtClean="0">
                <a:solidFill>
                  <a:srgbClr val="A45D00"/>
                </a:solidFill>
              </a:rPr>
              <a:t> variables on the </a:t>
            </a:r>
            <a:r>
              <a:rPr lang="fr-FR" dirty="0" err="1" smtClean="0">
                <a:solidFill>
                  <a:srgbClr val="A45D00"/>
                </a:solidFill>
              </a:rPr>
              <a:t>map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with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their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legend</a:t>
            </a:r>
            <a:endParaRPr lang="fr-FR" dirty="0" smtClean="0">
              <a:solidFill>
                <a:srgbClr val="A45D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A45D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236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956570">
              <a:defRPr/>
            </a:pPr>
            <a:fld id="{EB81167D-292E-8142-ABF3-3BDF0609D345}" type="slidenum">
              <a:rPr lang="fr-FR" smtClean="0"/>
              <a:pPr defTabSz="956570">
                <a:defRPr/>
              </a:pPr>
              <a:t>5</a:t>
            </a:fld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83820"/>
            <a:ext cx="11520000" cy="6480000"/>
          </a:xfrm>
          <a:prstGeom prst="rect">
            <a:avLst/>
          </a:prstGeom>
        </p:spPr>
      </p:pic>
      <p:sp>
        <p:nvSpPr>
          <p:cNvPr id="4" name="ZoneTexte 3"/>
          <p:cNvSpPr txBox="1">
            <a:spLocks/>
          </p:cNvSpPr>
          <p:nvPr/>
        </p:nvSpPr>
        <p:spPr>
          <a:xfrm>
            <a:off x="7741301" y="2549990"/>
            <a:ext cx="3508424" cy="2631440"/>
          </a:xfrm>
          <a:prstGeom prst="wedgeRoundRectCallout">
            <a:avLst>
              <a:gd name="adj1" fmla="val -34154"/>
              <a:gd name="adj2" fmla="val 58639"/>
              <a:gd name="adj3" fmla="val 16667"/>
            </a:avLst>
          </a:prstGeom>
          <a:solidFill>
            <a:srgbClr val="EDF0F0"/>
          </a:solidFill>
          <a:ln w="38100">
            <a:solidFill>
              <a:srgbClr val="CFD7D7"/>
            </a:solidFill>
          </a:ln>
          <a:effectLst>
            <a:softEdge rad="12700"/>
          </a:effectLst>
        </p:spPr>
        <p:txBody>
          <a:bodyPr wrap="square" rtlCol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>
                <a:solidFill>
                  <a:srgbClr val="A45D00"/>
                </a:solidFill>
              </a:rPr>
              <a:t>Visualize</a:t>
            </a:r>
            <a:r>
              <a:rPr lang="fr-FR" dirty="0" smtClean="0">
                <a:solidFill>
                  <a:srgbClr val="A45D00"/>
                </a:solidFill>
              </a:rPr>
              <a:t> the </a:t>
            </a:r>
            <a:r>
              <a:rPr lang="fr-FR" dirty="0" err="1" smtClean="0">
                <a:solidFill>
                  <a:srgbClr val="A45D00"/>
                </a:solidFill>
              </a:rPr>
              <a:t>available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products</a:t>
            </a:r>
            <a:r>
              <a:rPr lang="fr-FR" dirty="0" smtClean="0">
                <a:solidFill>
                  <a:srgbClr val="A45D00"/>
                </a:solidFill>
              </a:rPr>
              <a:t> in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>
                <a:solidFill>
                  <a:srgbClr val="A45D00"/>
                </a:solidFill>
              </a:rPr>
              <a:t>Change the time </a:t>
            </a:r>
            <a:r>
              <a:rPr lang="fr-FR" dirty="0" err="1" smtClean="0">
                <a:solidFill>
                  <a:srgbClr val="A45D00"/>
                </a:solidFill>
              </a:rPr>
              <a:t>interval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you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visualize</a:t>
            </a:r>
            <a:r>
              <a:rPr lang="fr-FR" dirty="0" smtClean="0">
                <a:solidFill>
                  <a:srgbClr val="A45D00"/>
                </a:solidFill>
              </a:rPr>
              <a:t> for </a:t>
            </a:r>
            <a:r>
              <a:rPr lang="fr-FR" dirty="0" err="1" smtClean="0">
                <a:solidFill>
                  <a:srgbClr val="A45D00"/>
                </a:solidFill>
              </a:rPr>
              <a:t>each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product</a:t>
            </a:r>
            <a:r>
              <a:rPr lang="fr-FR" dirty="0" smtClean="0">
                <a:solidFill>
                  <a:srgbClr val="A45D00"/>
                </a:solidFill>
              </a:rPr>
              <a:t> </a:t>
            </a:r>
            <a:r>
              <a:rPr lang="fr-FR" dirty="0" err="1" smtClean="0">
                <a:solidFill>
                  <a:srgbClr val="A45D00"/>
                </a:solidFill>
              </a:rPr>
              <a:t>independently</a:t>
            </a:r>
            <a:endParaRPr lang="fr-FR" dirty="0" smtClean="0">
              <a:solidFill>
                <a:srgbClr val="A45D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>
                <a:solidFill>
                  <a:srgbClr val="A45D00"/>
                </a:solidFill>
              </a:rPr>
              <a:t>Compare </a:t>
            </a:r>
            <a:r>
              <a:rPr lang="fr-FR" dirty="0" err="1" smtClean="0">
                <a:solidFill>
                  <a:srgbClr val="A45D00"/>
                </a:solidFill>
              </a:rPr>
              <a:t>different</a:t>
            </a:r>
            <a:r>
              <a:rPr lang="fr-FR" dirty="0" smtClean="0">
                <a:solidFill>
                  <a:srgbClr val="A45D00"/>
                </a:solidFill>
              </a:rPr>
              <a:t> dates</a:t>
            </a:r>
            <a:endParaRPr lang="en-US" dirty="0">
              <a:solidFill>
                <a:srgbClr val="A45D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931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956570">
              <a:defRPr/>
            </a:pPr>
            <a:fld id="{EB81167D-292E-8142-ABF3-3BDF0609D345}" type="slidenum">
              <a:rPr lang="fr-FR" smtClean="0"/>
              <a:pPr defTabSz="956570">
                <a:defRPr/>
              </a:pPr>
              <a:t>6</a:t>
            </a:fld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2831"/>
            <a:ext cx="12192000" cy="5832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30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956570">
              <a:defRPr/>
            </a:pPr>
            <a:fld id="{EB81167D-292E-8142-ABF3-3BDF0609D345}" type="slidenum">
              <a:rPr lang="fr-FR" smtClean="0"/>
              <a:pPr defTabSz="956570">
                <a:defRPr/>
              </a:pPr>
              <a:t>7</a:t>
            </a:fld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2831"/>
            <a:ext cx="12192000" cy="5832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626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956570">
              <a:defRPr/>
            </a:pPr>
            <a:fld id="{EB81167D-292E-8142-ABF3-3BDF0609D345}" type="slidenum">
              <a:rPr lang="fr-FR" smtClean="0"/>
              <a:pPr defTabSz="956570">
                <a:defRPr/>
              </a:pPr>
              <a:t>8</a:t>
            </a:fld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2831"/>
            <a:ext cx="12192000" cy="5832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172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956570">
              <a:defRPr/>
            </a:pPr>
            <a:fld id="{EB81167D-292E-8142-ABF3-3BDF0609D345}" type="slidenum">
              <a:rPr lang="fr-FR" smtClean="0"/>
              <a:pPr defTabSz="956570">
                <a:defRPr/>
              </a:pPr>
              <a:t>9</a:t>
            </a:fld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83820"/>
            <a:ext cx="11520000" cy="6480000"/>
          </a:xfrm>
          <a:prstGeom prst="rect">
            <a:avLst/>
          </a:prstGeom>
        </p:spPr>
      </p:pic>
      <p:sp>
        <p:nvSpPr>
          <p:cNvPr id="6" name="ZoneTexte 5"/>
          <p:cNvSpPr txBox="1">
            <a:spLocks/>
          </p:cNvSpPr>
          <p:nvPr/>
        </p:nvSpPr>
        <p:spPr>
          <a:xfrm>
            <a:off x="487680" y="2702390"/>
            <a:ext cx="3782125" cy="2753530"/>
          </a:xfrm>
          <a:prstGeom prst="wedgeRoundRectCallout">
            <a:avLst>
              <a:gd name="adj1" fmla="val 60136"/>
              <a:gd name="adj2" fmla="val -38034"/>
              <a:gd name="adj3" fmla="val 16667"/>
            </a:avLst>
          </a:prstGeom>
          <a:solidFill>
            <a:srgbClr val="EDF0F0"/>
          </a:solidFill>
          <a:ln w="38100">
            <a:solidFill>
              <a:srgbClr val="CFD7D7"/>
            </a:solidFill>
          </a:ln>
          <a:effectLst>
            <a:softEdge rad="12700"/>
          </a:effectLst>
        </p:spPr>
        <p:txBody>
          <a:bodyPr wrap="square" rtlCol="0">
            <a:noAutofit/>
          </a:bodyPr>
          <a:lstStyle/>
          <a:p>
            <a:r>
              <a:rPr lang="fr-FR" dirty="0" err="1">
                <a:solidFill>
                  <a:srgbClr val="A45D00"/>
                </a:solidFill>
              </a:rPr>
              <a:t>Download</a:t>
            </a:r>
            <a:r>
              <a:rPr lang="fr-FR" dirty="0">
                <a:solidFill>
                  <a:srgbClr val="A45D00"/>
                </a:solidFill>
              </a:rPr>
              <a:t> the </a:t>
            </a:r>
            <a:r>
              <a:rPr lang="fr-FR" dirty="0" err="1">
                <a:solidFill>
                  <a:srgbClr val="A45D00"/>
                </a:solidFill>
              </a:rPr>
              <a:t>products</a:t>
            </a:r>
            <a:r>
              <a:rPr lang="fr-FR" dirty="0">
                <a:solidFill>
                  <a:srgbClr val="A45D00"/>
                </a:solidFill>
              </a:rPr>
              <a:t> of </a:t>
            </a:r>
            <a:r>
              <a:rPr lang="fr-FR" dirty="0" err="1">
                <a:solidFill>
                  <a:srgbClr val="A45D00"/>
                </a:solidFill>
              </a:rPr>
              <a:t>your</a:t>
            </a:r>
            <a:r>
              <a:rPr lang="fr-FR" dirty="0">
                <a:solidFill>
                  <a:srgbClr val="A45D00"/>
                </a:solidFill>
              </a:rPr>
              <a:t> </a:t>
            </a:r>
            <a:r>
              <a:rPr lang="fr-FR" dirty="0" err="1">
                <a:solidFill>
                  <a:srgbClr val="A45D00"/>
                </a:solidFill>
              </a:rPr>
              <a:t>project</a:t>
            </a:r>
            <a:r>
              <a:rPr lang="fr-FR" dirty="0">
                <a:solidFill>
                  <a:srgbClr val="A45D00"/>
                </a:solidFill>
              </a:rPr>
              <a:t> </a:t>
            </a:r>
            <a:r>
              <a:rPr lang="fr-FR" dirty="0" err="1">
                <a:solidFill>
                  <a:srgbClr val="A45D00"/>
                </a:solidFill>
              </a:rPr>
              <a:t>with</a:t>
            </a:r>
            <a:r>
              <a:rPr lang="fr-FR" dirty="0">
                <a:solidFill>
                  <a:srgbClr val="A45D00"/>
                </a:solidFill>
              </a:rPr>
              <a:t> the </a:t>
            </a:r>
            <a:r>
              <a:rPr lang="fr-FR" dirty="0" err="1">
                <a:solidFill>
                  <a:srgbClr val="A45D00"/>
                </a:solidFill>
              </a:rPr>
              <a:t>following</a:t>
            </a:r>
            <a:r>
              <a:rPr lang="fr-FR" dirty="0">
                <a:solidFill>
                  <a:srgbClr val="A45D00"/>
                </a:solidFill>
              </a:rPr>
              <a:t> options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A45D00"/>
                </a:solidFill>
              </a:rPr>
              <a:t>Just a </a:t>
            </a:r>
            <a:r>
              <a:rPr lang="fr-FR" dirty="0" err="1">
                <a:solidFill>
                  <a:srgbClr val="A45D00"/>
                </a:solidFill>
              </a:rPr>
              <a:t>sample</a:t>
            </a:r>
            <a:r>
              <a:rPr lang="fr-FR" dirty="0">
                <a:solidFill>
                  <a:srgbClr val="A45D00"/>
                </a:solidFill>
              </a:rPr>
              <a:t> to check the format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A45D00"/>
                </a:solidFill>
              </a:rPr>
              <a:t>An archive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A45D00"/>
                </a:solidFill>
              </a:rPr>
              <a:t>A python script </a:t>
            </a:r>
            <a:r>
              <a:rPr lang="fr-FR" dirty="0" err="1">
                <a:solidFill>
                  <a:srgbClr val="A45D00"/>
                </a:solidFill>
              </a:rPr>
              <a:t>already</a:t>
            </a:r>
            <a:r>
              <a:rPr lang="fr-FR" dirty="0">
                <a:solidFill>
                  <a:srgbClr val="A45D00"/>
                </a:solidFill>
              </a:rPr>
              <a:t> setup to </a:t>
            </a:r>
            <a:r>
              <a:rPr lang="fr-FR" dirty="0" err="1">
                <a:solidFill>
                  <a:srgbClr val="A45D00"/>
                </a:solidFill>
              </a:rPr>
              <a:t>download</a:t>
            </a:r>
            <a:r>
              <a:rPr lang="fr-FR" dirty="0">
                <a:solidFill>
                  <a:srgbClr val="A45D00"/>
                </a:solidFill>
              </a:rPr>
              <a:t> the </a:t>
            </a:r>
            <a:r>
              <a:rPr lang="fr-FR" dirty="0" err="1">
                <a:solidFill>
                  <a:srgbClr val="A45D00"/>
                </a:solidFill>
              </a:rPr>
              <a:t>products</a:t>
            </a:r>
            <a:endParaRPr lang="en-US" dirty="0">
              <a:solidFill>
                <a:srgbClr val="A45D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411082"/>
      </p:ext>
    </p:extLst>
  </p:cSld>
  <p:clrMapOvr>
    <a:masterClrMapping/>
  </p:clrMapOvr>
</p:sld>
</file>

<file path=ppt/theme/theme1.xml><?xml version="1.0" encoding="utf-8"?>
<a:theme xmlns:a="http://schemas.openxmlformats.org/drawingml/2006/main" name="Couvertures sans photo">
  <a:themeElements>
    <a:clrScheme name="cnes2">
      <a:dk1>
        <a:srgbClr val="000000"/>
      </a:dk1>
      <a:lt1>
        <a:sysClr val="window" lastClr="FFFFFF"/>
      </a:lt1>
      <a:dk2>
        <a:srgbClr val="020251"/>
      </a:dk2>
      <a:lt2>
        <a:srgbClr val="646464"/>
      </a:lt2>
      <a:accent1>
        <a:srgbClr val="005191"/>
      </a:accent1>
      <a:accent2>
        <a:srgbClr val="44C39D"/>
      </a:accent2>
      <a:accent3>
        <a:srgbClr val="FF4A54"/>
      </a:accent3>
      <a:accent4>
        <a:srgbClr val="7FEDB3"/>
      </a:accent4>
      <a:accent5>
        <a:srgbClr val="68DFE3"/>
      </a:accent5>
      <a:accent6>
        <a:srgbClr val="FBDD62"/>
      </a:accent6>
      <a:hlink>
        <a:srgbClr val="9AA0FF"/>
      </a:hlink>
      <a:folHlink>
        <a:srgbClr val="FEAC5B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571F2BC4-8D3E-5C4C-845D-4DFE67C98FA3}" vid="{80B81464-A898-124E-A245-5E6FE45E78B0}"/>
    </a:ext>
  </a:extLst>
</a:theme>
</file>

<file path=ppt/theme/theme2.xml><?xml version="1.0" encoding="utf-8"?>
<a:theme xmlns:a="http://schemas.openxmlformats.org/drawingml/2006/main" name="Couvertures avec photo gauche">
  <a:themeElements>
    <a:clrScheme name="cnes2">
      <a:dk1>
        <a:srgbClr val="000000"/>
      </a:dk1>
      <a:lt1>
        <a:sysClr val="window" lastClr="FFFFFF"/>
      </a:lt1>
      <a:dk2>
        <a:srgbClr val="020251"/>
      </a:dk2>
      <a:lt2>
        <a:srgbClr val="646464"/>
      </a:lt2>
      <a:accent1>
        <a:srgbClr val="005191"/>
      </a:accent1>
      <a:accent2>
        <a:srgbClr val="44C39D"/>
      </a:accent2>
      <a:accent3>
        <a:srgbClr val="FF4A54"/>
      </a:accent3>
      <a:accent4>
        <a:srgbClr val="7FEDB3"/>
      </a:accent4>
      <a:accent5>
        <a:srgbClr val="68DFE3"/>
      </a:accent5>
      <a:accent6>
        <a:srgbClr val="FBDD62"/>
      </a:accent6>
      <a:hlink>
        <a:srgbClr val="9AA0FF"/>
      </a:hlink>
      <a:folHlink>
        <a:srgbClr val="FEAC5B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571F2BC4-8D3E-5C4C-845D-4DFE67C98FA3}" vid="{8CE9797B-6BE5-1049-929D-42F8490DA462}"/>
    </a:ext>
  </a:extLst>
</a:theme>
</file>

<file path=ppt/theme/theme3.xml><?xml version="1.0" encoding="utf-8"?>
<a:theme xmlns:a="http://schemas.openxmlformats.org/drawingml/2006/main" name="Intercalaires">
  <a:themeElements>
    <a:clrScheme name="cnes2">
      <a:dk1>
        <a:srgbClr val="000000"/>
      </a:dk1>
      <a:lt1>
        <a:sysClr val="window" lastClr="FFFFFF"/>
      </a:lt1>
      <a:dk2>
        <a:srgbClr val="020251"/>
      </a:dk2>
      <a:lt2>
        <a:srgbClr val="646464"/>
      </a:lt2>
      <a:accent1>
        <a:srgbClr val="005191"/>
      </a:accent1>
      <a:accent2>
        <a:srgbClr val="44C39D"/>
      </a:accent2>
      <a:accent3>
        <a:srgbClr val="FF4A54"/>
      </a:accent3>
      <a:accent4>
        <a:srgbClr val="7FEDB3"/>
      </a:accent4>
      <a:accent5>
        <a:srgbClr val="68DFE3"/>
      </a:accent5>
      <a:accent6>
        <a:srgbClr val="FBDD62"/>
      </a:accent6>
      <a:hlink>
        <a:srgbClr val="9AA0FF"/>
      </a:hlink>
      <a:folHlink>
        <a:srgbClr val="FEAC5B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571F2BC4-8D3E-5C4C-845D-4DFE67C98FA3}" vid="{8D0405DB-C7B7-EB46-BD58-D7DB66AA9826}"/>
    </a:ext>
  </a:extLst>
</a:theme>
</file>

<file path=ppt/theme/theme4.xml><?xml version="1.0" encoding="utf-8"?>
<a:theme xmlns:a="http://schemas.openxmlformats.org/drawingml/2006/main" name="Contenu">
  <a:themeElements>
    <a:clrScheme name="cnes2">
      <a:dk1>
        <a:srgbClr val="000000"/>
      </a:dk1>
      <a:lt1>
        <a:sysClr val="window" lastClr="FFFFFF"/>
      </a:lt1>
      <a:dk2>
        <a:srgbClr val="020251"/>
      </a:dk2>
      <a:lt2>
        <a:srgbClr val="646464"/>
      </a:lt2>
      <a:accent1>
        <a:srgbClr val="005191"/>
      </a:accent1>
      <a:accent2>
        <a:srgbClr val="44C39D"/>
      </a:accent2>
      <a:accent3>
        <a:srgbClr val="FF4A54"/>
      </a:accent3>
      <a:accent4>
        <a:srgbClr val="7FEDB3"/>
      </a:accent4>
      <a:accent5>
        <a:srgbClr val="68DFE3"/>
      </a:accent5>
      <a:accent6>
        <a:srgbClr val="FBDD62"/>
      </a:accent6>
      <a:hlink>
        <a:srgbClr val="9AA0FF"/>
      </a:hlink>
      <a:folHlink>
        <a:srgbClr val="FEAC5B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571F2BC4-8D3E-5C4C-845D-4DFE67C98FA3}" vid="{21AF1618-B8C5-D24B-8EBE-8CFCC0759F93}"/>
    </a:ext>
  </a:extLst>
</a:theme>
</file>

<file path=ppt/theme/theme5.xml><?xml version="1.0" encoding="utf-8"?>
<a:theme xmlns:a="http://schemas.openxmlformats.org/drawingml/2006/main" name="1_Intercalaires">
  <a:themeElements>
    <a:clrScheme name="cnes2">
      <a:dk1>
        <a:srgbClr val="000000"/>
      </a:dk1>
      <a:lt1>
        <a:sysClr val="window" lastClr="FFFFFF"/>
      </a:lt1>
      <a:dk2>
        <a:srgbClr val="020251"/>
      </a:dk2>
      <a:lt2>
        <a:srgbClr val="646464"/>
      </a:lt2>
      <a:accent1>
        <a:srgbClr val="005191"/>
      </a:accent1>
      <a:accent2>
        <a:srgbClr val="44C39D"/>
      </a:accent2>
      <a:accent3>
        <a:srgbClr val="FF4A54"/>
      </a:accent3>
      <a:accent4>
        <a:srgbClr val="7FEDB3"/>
      </a:accent4>
      <a:accent5>
        <a:srgbClr val="68DFE3"/>
      </a:accent5>
      <a:accent6>
        <a:srgbClr val="FBDD62"/>
      </a:accent6>
      <a:hlink>
        <a:srgbClr val="9AA0FF"/>
      </a:hlink>
      <a:folHlink>
        <a:srgbClr val="FEAC5B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571F2BC4-8D3E-5C4C-845D-4DFE67C98FA3}" vid="{8D0405DB-C7B7-EB46-BD58-D7DB66AA9826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Marque CNES 2021-03</Template>
  <TotalTime>3693</TotalTime>
  <Words>324</Words>
  <Application>Microsoft Office PowerPoint</Application>
  <PresentationFormat>Grand écran</PresentationFormat>
  <Paragraphs>57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12</vt:i4>
      </vt:variant>
    </vt:vector>
  </HeadingPairs>
  <TitlesOfParts>
    <vt:vector size="24" baseType="lpstr">
      <vt:lpstr>Arial</vt:lpstr>
      <vt:lpstr>Arial Black</vt:lpstr>
      <vt:lpstr>Arial Narrow</vt:lpstr>
      <vt:lpstr>Calibri</vt:lpstr>
      <vt:lpstr>CNES Slab</vt:lpstr>
      <vt:lpstr>Courier New</vt:lpstr>
      <vt:lpstr>Wingdings</vt:lpstr>
      <vt:lpstr>Couvertures sans photo</vt:lpstr>
      <vt:lpstr>Couvertures avec photo gauche</vt:lpstr>
      <vt:lpstr>Intercalaires</vt:lpstr>
      <vt:lpstr>Contenu</vt:lpstr>
      <vt:lpstr>1_Intercalaires</vt:lpstr>
      <vt:lpstr>Hymotep: the CNES/THEIA hydrology production center   &amp;   hydroweb.next : a thematic data hub for hydrology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CNES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Hysope II</dc:title>
  <dc:creator>Lionel.Zawadzki@cnes.fr</dc:creator>
  <cp:lastModifiedBy>Zawadzki Lionel</cp:lastModifiedBy>
  <cp:revision>429</cp:revision>
  <cp:lastPrinted>2021-03-30T19:33:08Z</cp:lastPrinted>
  <dcterms:created xsi:type="dcterms:W3CDTF">2020-11-09T09:16:04Z</dcterms:created>
  <dcterms:modified xsi:type="dcterms:W3CDTF">2022-10-17T07:22:44Z</dcterms:modified>
</cp:coreProperties>
</file>