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319" r:id="rId3"/>
    <p:sldId id="320" r:id="rId4"/>
    <p:sldId id="328" r:id="rId5"/>
    <p:sldId id="321" r:id="rId6"/>
    <p:sldId id="330" r:id="rId7"/>
    <p:sldId id="323" r:id="rId8"/>
    <p:sldId id="324" r:id="rId9"/>
    <p:sldId id="326" r:id="rId10"/>
    <p:sldId id="327" r:id="rId11"/>
    <p:sldId id="331" r:id="rId12"/>
    <p:sldId id="332" r:id="rId13"/>
    <p:sldId id="333" r:id="rId14"/>
    <p:sldId id="334" r:id="rId15"/>
    <p:sldId id="335" r:id="rId16"/>
  </p:sldIdLst>
  <p:sldSz cx="12192000" cy="6858000"/>
  <p:notesSz cx="12192000" cy="6858000"/>
  <p:defaultTextStyle>
    <a:defPPr>
      <a:defRPr lang="fr-FR"/>
    </a:defPPr>
    <a:lvl1pPr algn="l">
      <a:spcBef>
        <a:spcPts val="0"/>
      </a:spcBef>
      <a:spcAft>
        <a:spcPts val="0"/>
      </a:spcAft>
      <a:defRPr sz="2800" b="1">
        <a:solidFill>
          <a:schemeClr val="tx1"/>
        </a:solidFill>
        <a:latin typeface="Tahoma"/>
        <a:ea typeface="MS PGothic"/>
        <a:cs typeface="MS PGothic"/>
      </a:defRPr>
    </a:lvl1pPr>
    <a:lvl2pPr marL="457200" algn="l">
      <a:spcBef>
        <a:spcPts val="0"/>
      </a:spcBef>
      <a:spcAft>
        <a:spcPts val="0"/>
      </a:spcAft>
      <a:defRPr sz="2800" b="1">
        <a:solidFill>
          <a:schemeClr val="tx1"/>
        </a:solidFill>
        <a:latin typeface="Tahoma"/>
        <a:ea typeface="MS PGothic"/>
        <a:cs typeface="MS PGothic"/>
      </a:defRPr>
    </a:lvl2pPr>
    <a:lvl3pPr marL="914400" algn="l">
      <a:spcBef>
        <a:spcPts val="0"/>
      </a:spcBef>
      <a:spcAft>
        <a:spcPts val="0"/>
      </a:spcAft>
      <a:defRPr sz="2800" b="1">
        <a:solidFill>
          <a:schemeClr val="tx1"/>
        </a:solidFill>
        <a:latin typeface="Tahoma"/>
        <a:ea typeface="MS PGothic"/>
        <a:cs typeface="MS PGothic"/>
      </a:defRPr>
    </a:lvl3pPr>
    <a:lvl4pPr marL="1371600" algn="l">
      <a:spcBef>
        <a:spcPts val="0"/>
      </a:spcBef>
      <a:spcAft>
        <a:spcPts val="0"/>
      </a:spcAft>
      <a:defRPr sz="2800" b="1">
        <a:solidFill>
          <a:schemeClr val="tx1"/>
        </a:solidFill>
        <a:latin typeface="Tahoma"/>
        <a:ea typeface="MS PGothic"/>
        <a:cs typeface="MS PGothic"/>
      </a:defRPr>
    </a:lvl4pPr>
    <a:lvl5pPr marL="1828800" algn="l">
      <a:spcBef>
        <a:spcPts val="0"/>
      </a:spcBef>
      <a:spcAft>
        <a:spcPts val="0"/>
      </a:spcAft>
      <a:defRPr sz="2800" b="1">
        <a:solidFill>
          <a:schemeClr val="tx1"/>
        </a:solidFill>
        <a:latin typeface="Tahoma"/>
        <a:ea typeface="MS PGothic"/>
        <a:cs typeface="MS PGothic"/>
      </a:defRPr>
    </a:lvl5pPr>
    <a:lvl6pPr marL="2286000" algn="l" defTabSz="457200">
      <a:defRPr sz="2800" b="1">
        <a:solidFill>
          <a:schemeClr val="tx1"/>
        </a:solidFill>
        <a:latin typeface="Tahoma"/>
        <a:ea typeface="MS PGothic"/>
        <a:cs typeface="MS PGothic"/>
      </a:defRPr>
    </a:lvl6pPr>
    <a:lvl7pPr marL="2743200" algn="l" defTabSz="457200">
      <a:defRPr sz="2800" b="1">
        <a:solidFill>
          <a:schemeClr val="tx1"/>
        </a:solidFill>
        <a:latin typeface="Tahoma"/>
        <a:ea typeface="MS PGothic"/>
        <a:cs typeface="MS PGothic"/>
      </a:defRPr>
    </a:lvl7pPr>
    <a:lvl8pPr marL="3200400" algn="l" defTabSz="457200">
      <a:defRPr sz="2800" b="1">
        <a:solidFill>
          <a:schemeClr val="tx1"/>
        </a:solidFill>
        <a:latin typeface="Tahoma"/>
        <a:ea typeface="MS PGothic"/>
        <a:cs typeface="MS PGothic"/>
      </a:defRPr>
    </a:lvl8pPr>
    <a:lvl9pPr marL="3657600" algn="l" defTabSz="457200">
      <a:defRPr sz="2800" b="1">
        <a:solidFill>
          <a:schemeClr val="tx1"/>
        </a:solidFill>
        <a:latin typeface="Tahoma"/>
        <a:ea typeface="MS PGothic"/>
        <a:cs typeface="MS PGothic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9966"/>
    <a:srgbClr val="00FFFF"/>
    <a:srgbClr val="F09103"/>
    <a:srgbClr val="F16E22"/>
    <a:srgbClr val="00CC99"/>
    <a:srgbClr val="996633"/>
    <a:srgbClr val="008000"/>
    <a:srgbClr val="CC9900"/>
    <a:srgbClr val="0066FF"/>
    <a:srgbClr val="CC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251"/>
    <p:restoredTop sz="95271" autoAdjust="0"/>
  </p:normalViewPr>
  <p:slideViewPr>
    <p:cSldViewPr>
      <p:cViewPr varScale="1">
        <p:scale>
          <a:sx n="61" d="100"/>
          <a:sy n="61" d="100"/>
        </p:scale>
        <p:origin x="248" y="9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Espace réservé de l'en-tête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Tahoma"/>
                <a:ea typeface="+mn-ea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e la date 2"/>
          <p:cNvSpPr>
            <a:spLocks noGrp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A2147095-274F-954D-895D-B66F24C06F64}" type="datetimeFigureOut">
              <a:rPr lang="fr-FR"/>
              <a:t>16/10/2022</a:t>
            </a:fld>
            <a:endParaRPr lang="fr-FR"/>
          </a:p>
        </p:txBody>
      </p:sp>
      <p:sp>
        <p:nvSpPr>
          <p:cNvPr id="6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 bwMode="auto">
          <a:xfrm>
            <a:off x="90488" y="744538"/>
            <a:ext cx="6618287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>
              <a:defRPr/>
            </a:pPr>
            <a:endParaRPr lang="fr-FR"/>
          </a:p>
        </p:txBody>
      </p:sp>
      <p:sp>
        <p:nvSpPr>
          <p:cNvPr id="7" name="Espace réservé des commentaires 4"/>
          <p:cNvSpPr>
            <a:spLocks noGrp="1"/>
          </p:cNvSpPr>
          <p:nvPr>
            <p:ph type="body" sz="quarter" idx="3"/>
          </p:nvPr>
        </p:nvSpPr>
        <p:spPr bwMode="auto">
          <a:xfrm>
            <a:off x="679450" y="4716463"/>
            <a:ext cx="5440363" cy="446881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>
              <a:defRPr/>
            </a:pPr>
            <a:r>
              <a:rPr lang="fr-FR"/>
              <a:t>Cliquez pour modifier les styles du texte du masque</a:t>
            </a:r>
            <a:endParaRPr/>
          </a:p>
          <a:p>
            <a:pPr lvl="1">
              <a:defRPr/>
            </a:pPr>
            <a:r>
              <a:rPr lang="fr-FR"/>
              <a:t>Deuxième niveau</a:t>
            </a:r>
            <a:endParaRPr/>
          </a:p>
          <a:p>
            <a:pPr lvl="2">
              <a:defRPr/>
            </a:pPr>
            <a:r>
              <a:rPr lang="fr-FR"/>
              <a:t>Troisième niveau</a:t>
            </a:r>
            <a:endParaRPr/>
          </a:p>
          <a:p>
            <a:pPr lvl="3">
              <a:defRPr/>
            </a:pPr>
            <a:r>
              <a:rPr lang="fr-FR"/>
              <a:t>Quatrième niveau</a:t>
            </a:r>
            <a:endParaRPr/>
          </a:p>
          <a:p>
            <a:pPr lvl="4">
              <a:defRPr/>
            </a:pPr>
            <a:r>
              <a:rPr lang="fr-FR"/>
              <a:t>Cinquième niveau</a:t>
            </a:r>
            <a:endParaRPr/>
          </a:p>
        </p:txBody>
      </p:sp>
      <p:sp>
        <p:nvSpPr>
          <p:cNvPr id="8" name="Espace réservé du pied de page 5"/>
          <p:cNvSpPr>
            <a:spLocks noGrp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Tahoma"/>
                <a:ea typeface="+mn-ea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6"/>
          <p:cNvSpPr>
            <a:spLocks noGrp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0BFB4F80-CCBB-7C46-972D-EA3FFFDE67F0}" type="slidenum">
              <a:rPr lang="fr-FR"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>
      <a:spcBef>
        <a:spcPts val="0"/>
      </a:spcBef>
      <a:spcAft>
        <a:spcPts val="0"/>
      </a:spcAft>
      <a:defRPr sz="1200">
        <a:solidFill>
          <a:schemeClr val="tx1"/>
        </a:solidFill>
        <a:latin typeface="+mn-lt"/>
        <a:ea typeface="MS PGothic"/>
        <a:cs typeface="MS PGothic"/>
      </a:defRPr>
    </a:lvl1pPr>
    <a:lvl2pPr marL="457200" algn="l">
      <a:spcBef>
        <a:spcPts val="0"/>
      </a:spcBef>
      <a:spcAft>
        <a:spcPts val="0"/>
      </a:spcAft>
      <a:defRPr sz="1200">
        <a:solidFill>
          <a:schemeClr val="tx1"/>
        </a:solidFill>
        <a:latin typeface="+mn-lt"/>
        <a:ea typeface="MS PGothic"/>
        <a:cs typeface="MS PGothic"/>
      </a:defRPr>
    </a:lvl2pPr>
    <a:lvl3pPr marL="914400" algn="l">
      <a:spcBef>
        <a:spcPts val="0"/>
      </a:spcBef>
      <a:spcAft>
        <a:spcPts val="0"/>
      </a:spcAft>
      <a:defRPr sz="1200">
        <a:solidFill>
          <a:schemeClr val="tx1"/>
        </a:solidFill>
        <a:latin typeface="+mn-lt"/>
        <a:ea typeface="MS PGothic"/>
        <a:cs typeface="MS PGothic"/>
      </a:defRPr>
    </a:lvl3pPr>
    <a:lvl4pPr marL="1371600" algn="l">
      <a:spcBef>
        <a:spcPts val="0"/>
      </a:spcBef>
      <a:spcAft>
        <a:spcPts val="0"/>
      </a:spcAft>
      <a:defRPr sz="1200">
        <a:solidFill>
          <a:schemeClr val="tx1"/>
        </a:solidFill>
        <a:latin typeface="+mn-lt"/>
        <a:ea typeface="MS PGothic"/>
        <a:cs typeface="MS PGothic"/>
      </a:defRPr>
    </a:lvl4pPr>
    <a:lvl5pPr marL="1828800" algn="l">
      <a:spcBef>
        <a:spcPts val="0"/>
      </a:spcBef>
      <a:spcAft>
        <a:spcPts val="0"/>
      </a:spcAft>
      <a:defRPr sz="1200">
        <a:solidFill>
          <a:schemeClr val="tx1"/>
        </a:solidFill>
        <a:latin typeface="+mn-lt"/>
        <a:ea typeface="MS PGothic"/>
        <a:cs typeface="MS PGothic"/>
      </a:defRPr>
    </a:lvl5pPr>
    <a:lvl6pPr marL="2286000" algn="l" defTabSz="914400">
      <a:defRPr sz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0488" y="744538"/>
            <a:ext cx="6618287" cy="3724275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" name="Espace réservé des commentaires 2"/>
          <p:cNvSpPr>
            <a:spLocks noGrp="1"/>
          </p:cNvSpPr>
          <p:nvPr>
            <p:ph type="body" idx="1"/>
          </p:nvPr>
        </p:nvSpPr>
        <p:spPr bwMode="auto">
          <a:prstGeom prst="rect">
            <a:avLst/>
          </a:prstGeom>
          <a:noFill/>
        </p:spPr>
        <p:txBody>
          <a:bodyPr/>
          <a:lstStyle/>
          <a:p>
            <a:pPr>
              <a:defRPr/>
            </a:pPr>
            <a:endParaRPr lang="fr-FR" dirty="0">
              <a:latin typeface="Calibri"/>
              <a:ea typeface="MS PGothic"/>
            </a:endParaRPr>
          </a:p>
        </p:txBody>
      </p:sp>
      <p:sp>
        <p:nvSpPr>
          <p:cNvPr id="6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prstGeom prst="rect">
            <a:avLst/>
          </a:prstGeom>
          <a:noFill/>
        </p:spPr>
        <p:txBody>
          <a:bodyPr/>
          <a:lstStyle>
            <a:lvl1pPr>
              <a:defRPr sz="2800" b="1">
                <a:solidFill>
                  <a:schemeClr val="tx1"/>
                </a:solidFill>
                <a:latin typeface="Tahoma"/>
                <a:ea typeface="MS PGothic"/>
                <a:cs typeface="MS PGothic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ahoma"/>
                <a:ea typeface="MS PGothic"/>
                <a:cs typeface="MS PGothic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ahoma"/>
                <a:ea typeface="MS PGothic"/>
                <a:cs typeface="MS PGothic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ahoma"/>
                <a:ea typeface="MS PGothic"/>
                <a:cs typeface="MS PGothic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ahoma"/>
                <a:ea typeface="MS PGothic"/>
                <a:cs typeface="MS PGothic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 sz="2800" b="1">
                <a:solidFill>
                  <a:schemeClr val="tx1"/>
                </a:solidFill>
                <a:latin typeface="Tahoma"/>
                <a:ea typeface="MS PGothic"/>
                <a:cs typeface="MS PGothic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 sz="2800" b="1">
                <a:solidFill>
                  <a:schemeClr val="tx1"/>
                </a:solidFill>
                <a:latin typeface="Tahoma"/>
                <a:ea typeface="MS PGothic"/>
                <a:cs typeface="MS PGothic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 sz="2800" b="1">
                <a:solidFill>
                  <a:schemeClr val="tx1"/>
                </a:solidFill>
                <a:latin typeface="Tahoma"/>
                <a:ea typeface="MS PGothic"/>
                <a:cs typeface="MS PGothic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 sz="2800" b="1">
                <a:solidFill>
                  <a:schemeClr val="tx1"/>
                </a:solidFill>
                <a:latin typeface="Tahoma"/>
                <a:ea typeface="MS PGothic"/>
                <a:cs typeface="MS PGothic"/>
              </a:defRPr>
            </a:lvl9pPr>
          </a:lstStyle>
          <a:p>
            <a:pPr>
              <a:defRPr/>
            </a:pPr>
            <a:fld id="{10EF87EA-7A22-DF48-BB83-365FC513128E}" type="slidenum">
              <a:rPr lang="fr-FR" sz="1200"/>
              <a:t>1</a:t>
            </a:fld>
            <a:endParaRPr lang="fr-FR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preserve="1" userDrawn="1">
  <p:cSld name="Diapositive de titr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" name="Rectangle 29">
            <a:extLst>
              <a:ext uri="{FF2B5EF4-FFF2-40B4-BE49-F238E27FC236}">
                <a16:creationId xmlns:a16="http://schemas.microsoft.com/office/drawing/2014/main" id="{A07E8FD5-AC9F-4F0B-9B8D-306E062C7A53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9652000" y="6524625"/>
            <a:ext cx="2540000" cy="457200"/>
          </a:xfrm>
          <a:prstGeom prst="rect">
            <a:avLst/>
          </a:prstGeom>
          <a:noFill/>
          <a:ln>
            <a:noFill/>
          </a:ln>
        </p:spPr>
        <p:txBody>
          <a:bodyPr wrap="none" lIns="92160" tIns="46080" rIns="92160" bIns="46080" anchor="ctr"/>
          <a:lstStyle/>
          <a:p>
            <a:pPr algn="r">
              <a:buClr>
                <a:srgbClr val="000000"/>
              </a:buCl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fld id="{236B5456-59DB-ED40-9D45-55E0AA136248}" type="slidenum">
              <a:rPr lang="en-GB" sz="1000" b="0" i="1"/>
              <a:t>‹N°›</a:t>
            </a:fld>
            <a:endParaRPr lang="en-GB" sz="1000" b="0" i="1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4E06AB97-B73B-47EA-8A4A-523CCF5844F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1321" y="0"/>
            <a:ext cx="12213321" cy="620688"/>
          </a:xfrm>
          <a:prstGeom prst="rect">
            <a:avLst/>
          </a:prstGeom>
        </p:spPr>
      </p:pic>
      <p:pic>
        <p:nvPicPr>
          <p:cNvPr id="8" name="Image 41">
            <a:extLst>
              <a:ext uri="{FF2B5EF4-FFF2-40B4-BE49-F238E27FC236}">
                <a16:creationId xmlns:a16="http://schemas.microsoft.com/office/drawing/2014/main" id="{6B438217-E7D0-4FCB-AD08-746031665B8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62408" y="352084"/>
            <a:ext cx="1560441" cy="5809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userDrawn="1">
  <p:cSld name="1_Diapositive de titr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" name="Rectangle 29">
            <a:extLst>
              <a:ext uri="{FF2B5EF4-FFF2-40B4-BE49-F238E27FC236}">
                <a16:creationId xmlns:a16="http://schemas.microsoft.com/office/drawing/2014/main" id="{CD96014D-EFFB-6B52-3CDF-611A4DA1AD3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9652000" y="6524625"/>
            <a:ext cx="2540000" cy="457200"/>
          </a:xfrm>
          <a:prstGeom prst="rect">
            <a:avLst/>
          </a:prstGeom>
          <a:noFill/>
          <a:ln>
            <a:noFill/>
          </a:ln>
        </p:spPr>
        <p:txBody>
          <a:bodyPr wrap="none" lIns="92160" tIns="46080" rIns="92160" bIns="46080" anchor="ctr"/>
          <a:lstStyle/>
          <a:p>
            <a:pPr algn="r">
              <a:buClr>
                <a:srgbClr val="000000"/>
              </a:buCl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fld id="{236B5456-59DB-ED40-9D45-55E0AA136248}" type="slidenum">
              <a:rPr lang="en-GB" sz="1000" b="0" i="1"/>
              <a:t>‹N°›</a:t>
            </a:fld>
            <a:endParaRPr lang="en-GB" sz="1000" b="0" i="1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26F6F2FB-62AE-7148-F02F-8E9BECA4EB7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1321" y="0"/>
            <a:ext cx="12213321" cy="620688"/>
          </a:xfrm>
          <a:prstGeom prst="rect">
            <a:avLst/>
          </a:prstGeom>
        </p:spPr>
      </p:pic>
      <p:pic>
        <p:nvPicPr>
          <p:cNvPr id="8" name="Image 41">
            <a:extLst>
              <a:ext uri="{FF2B5EF4-FFF2-40B4-BE49-F238E27FC236}">
                <a16:creationId xmlns:a16="http://schemas.microsoft.com/office/drawing/2014/main" id="{B985D8D3-BC7A-C3D0-9107-78FA507F5DE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62408" y="352084"/>
            <a:ext cx="1560441" cy="580925"/>
          </a:xfrm>
          <a:prstGeom prst="rect">
            <a:avLst/>
          </a:prstGeom>
        </p:spPr>
      </p:pic>
      <p:sp>
        <p:nvSpPr>
          <p:cNvPr id="9" name="Rectangle 2">
            <a:extLst>
              <a:ext uri="{FF2B5EF4-FFF2-40B4-BE49-F238E27FC236}">
                <a16:creationId xmlns:a16="http://schemas.microsoft.com/office/drawing/2014/main" id="{67F96925-BE57-2EDB-36F0-6A45F50799C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527381" y="980729"/>
            <a:ext cx="10972800" cy="43973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pPr lvl="0">
              <a:defRPr/>
            </a:pPr>
            <a:r>
              <a:rPr lang="fr-FR"/>
              <a:t>Modifiez le style du titre</a:t>
            </a:r>
            <a:endParaRPr dirty="0"/>
          </a:p>
        </p:txBody>
      </p:sp>
      <p:sp>
        <p:nvSpPr>
          <p:cNvPr id="10" name="Rectangle 3">
            <a:extLst>
              <a:ext uri="{FF2B5EF4-FFF2-40B4-BE49-F238E27FC236}">
                <a16:creationId xmlns:a16="http://schemas.microsoft.com/office/drawing/2014/main" id="{913F588F-9B25-18B3-62FC-917D07D18D28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624418" y="1740173"/>
            <a:ext cx="11233149" cy="492918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Century Gothic" panose="020B0502020202020204" pitchFamily="34" charset="0"/>
              </a:defRPr>
            </a:lvl1pPr>
            <a:lvl2pPr>
              <a:defRPr>
                <a:latin typeface="Century Gothic" panose="020B0502020202020204" pitchFamily="34" charset="0"/>
              </a:defRPr>
            </a:lvl2pPr>
            <a:lvl3pPr>
              <a:defRPr>
                <a:latin typeface="Century Gothic" panose="020B0502020202020204" pitchFamily="34" charset="0"/>
              </a:defRPr>
            </a:lvl3pPr>
            <a:lvl4pPr>
              <a:defRPr>
                <a:latin typeface="Century Gothic" panose="020B0502020202020204" pitchFamily="34" charset="0"/>
              </a:defRPr>
            </a:lvl4pPr>
            <a:lvl5pPr>
              <a:defRPr>
                <a:latin typeface="Century Gothic" panose="020B0502020202020204" pitchFamily="34" charset="0"/>
              </a:defRPr>
            </a:lvl5pPr>
          </a:lstStyle>
          <a:p>
            <a:pPr lvl="0">
              <a:defRPr/>
            </a:pPr>
            <a:r>
              <a:rPr lang="fr-FR"/>
              <a:t>Modifier les styles du texte du masque
Deuxième niveau
Troisième niveau
Quatrième niveau
Cinquième niveau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7272033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gi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27381" y="980729"/>
            <a:ext cx="10972800" cy="43973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>
              <a:defRPr/>
            </a:pPr>
            <a:r>
              <a:rPr lang="fr-FR"/>
              <a:t>Cliquez pour modifier le style du titre</a:t>
            </a:r>
            <a:endParaRPr/>
          </a:p>
        </p:txBody>
      </p:sp>
      <p:sp>
        <p:nvSpPr>
          <p:cNvPr id="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4418" y="1740173"/>
            <a:ext cx="11233149" cy="492918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>
              <a:defRPr/>
            </a:pPr>
            <a:r>
              <a:rPr lang="en-US"/>
              <a:t>Cliquez pour modifier les styles du texte du masque</a:t>
            </a:r>
            <a:endParaRPr/>
          </a:p>
          <a:p>
            <a:pPr lvl="1">
              <a:defRPr/>
            </a:pPr>
            <a:r>
              <a:rPr lang="en-US"/>
              <a:t>Deuxième niveau</a:t>
            </a:r>
            <a:endParaRPr/>
          </a:p>
          <a:p>
            <a:pPr lvl="2">
              <a:defRPr/>
            </a:pPr>
            <a:r>
              <a:rPr lang="en-US"/>
              <a:t>Troisième niveau</a:t>
            </a:r>
            <a:endParaRPr/>
          </a:p>
          <a:p>
            <a:pPr lvl="3">
              <a:defRPr/>
            </a:pPr>
            <a:r>
              <a:rPr lang="en-US"/>
              <a:t>Quatrième niveau</a:t>
            </a:r>
            <a:endParaRPr/>
          </a:p>
          <a:p>
            <a:pPr lvl="4">
              <a:defRPr/>
            </a:pPr>
            <a:r>
              <a:rPr lang="en-US"/>
              <a:t>Cinquième niveau</a:t>
            </a:r>
            <a:endParaRPr/>
          </a:p>
        </p:txBody>
      </p:sp>
      <p:sp>
        <p:nvSpPr>
          <p:cNvPr id="6" name="Rectangle 29"/>
          <p:cNvSpPr>
            <a:spLocks noChangeArrowheads="1"/>
          </p:cNvSpPr>
          <p:nvPr userDrawn="1"/>
        </p:nvSpPr>
        <p:spPr bwMode="auto">
          <a:xfrm>
            <a:off x="9652000" y="6524625"/>
            <a:ext cx="2540000" cy="457200"/>
          </a:xfrm>
          <a:prstGeom prst="rect">
            <a:avLst/>
          </a:prstGeom>
          <a:noFill/>
          <a:ln>
            <a:noFill/>
          </a:ln>
        </p:spPr>
        <p:txBody>
          <a:bodyPr wrap="none" lIns="92160" tIns="46080" rIns="92160" bIns="46080" anchor="ctr"/>
          <a:lstStyle/>
          <a:p>
            <a:pPr algn="r">
              <a:buClr>
                <a:srgbClr val="000000"/>
              </a:buCl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fld id="{236B5456-59DB-ED40-9D45-55E0AA136248}" type="slidenum">
              <a:rPr lang="en-GB" sz="1000" b="0" i="1"/>
              <a:t>‹N°›</a:t>
            </a:fld>
            <a:endParaRPr lang="en-GB" sz="1000" b="0" i="1" dirty="0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948AA0F5-E6FD-437F-BAFD-B31945F41C2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1321" y="0"/>
            <a:ext cx="12213321" cy="620688"/>
          </a:xfrm>
          <a:prstGeom prst="rect">
            <a:avLst/>
          </a:prstGeom>
        </p:spPr>
      </p:pic>
      <p:pic>
        <p:nvPicPr>
          <p:cNvPr id="10" name="Image 41">
            <a:extLst>
              <a:ext uri="{FF2B5EF4-FFF2-40B4-BE49-F238E27FC236}">
                <a16:creationId xmlns:a16="http://schemas.microsoft.com/office/drawing/2014/main" id="{D84F311F-278B-4D03-B75F-FB0210E1484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/>
        </p:blipFill>
        <p:spPr bwMode="auto">
          <a:xfrm>
            <a:off x="62408" y="352084"/>
            <a:ext cx="1560441" cy="58092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marL="342900" indent="-342900" algn="just" eaLnBrk="1" hangingPunct="1">
        <a:spcBef>
          <a:spcPts val="0"/>
        </a:spcBef>
        <a:spcAft>
          <a:spcPts val="0"/>
        </a:spcAft>
        <a:buClr>
          <a:schemeClr val="tx1"/>
        </a:buClr>
        <a:buFont typeface="Wingdings"/>
        <a:buChar char="q"/>
        <a:defRPr sz="2400" b="1">
          <a:solidFill>
            <a:srgbClr val="000000"/>
          </a:solidFill>
          <a:latin typeface="Century Gothic" panose="020B0502020202020204" pitchFamily="34" charset="0"/>
          <a:ea typeface="MS PGothic"/>
          <a:cs typeface="Century Gothic" panose="020B0502020202020204" pitchFamily="34" charset="0"/>
        </a:defRPr>
      </a:lvl1pPr>
      <a:lvl2pPr marL="342900" indent="-342900" algn="just" eaLnBrk="1" hangingPunct="1">
        <a:spcBef>
          <a:spcPts val="0"/>
        </a:spcBef>
        <a:spcAft>
          <a:spcPts val="0"/>
        </a:spcAft>
        <a:buClr>
          <a:srgbClr val="002060"/>
        </a:buClr>
        <a:buFont typeface="Wingdings"/>
        <a:buChar char="q"/>
        <a:defRPr sz="2400" b="1">
          <a:solidFill>
            <a:srgbClr val="002060"/>
          </a:solidFill>
          <a:latin typeface="Tahoma"/>
          <a:ea typeface="MS PGothic"/>
          <a:cs typeface="MS PGothic"/>
        </a:defRPr>
      </a:lvl2pPr>
      <a:lvl3pPr marL="342900" indent="-342900" algn="just" eaLnBrk="1" hangingPunct="1">
        <a:spcBef>
          <a:spcPts val="0"/>
        </a:spcBef>
        <a:spcAft>
          <a:spcPts val="0"/>
        </a:spcAft>
        <a:buClr>
          <a:srgbClr val="002060"/>
        </a:buClr>
        <a:buFont typeface="Wingdings"/>
        <a:buChar char="q"/>
        <a:defRPr sz="2400" b="1">
          <a:solidFill>
            <a:srgbClr val="002060"/>
          </a:solidFill>
          <a:latin typeface="Tahoma"/>
          <a:ea typeface="MS PGothic"/>
          <a:cs typeface="MS PGothic"/>
        </a:defRPr>
      </a:lvl3pPr>
      <a:lvl4pPr marL="342900" indent="-342900" algn="just" eaLnBrk="1" hangingPunct="1">
        <a:spcBef>
          <a:spcPts val="0"/>
        </a:spcBef>
        <a:spcAft>
          <a:spcPts val="0"/>
        </a:spcAft>
        <a:buClr>
          <a:srgbClr val="002060"/>
        </a:buClr>
        <a:buFont typeface="Wingdings"/>
        <a:buChar char="q"/>
        <a:defRPr sz="2400" b="1">
          <a:solidFill>
            <a:srgbClr val="002060"/>
          </a:solidFill>
          <a:latin typeface="Tahoma"/>
          <a:ea typeface="MS PGothic"/>
          <a:cs typeface="MS PGothic"/>
        </a:defRPr>
      </a:lvl4pPr>
      <a:lvl5pPr marL="342900" indent="-342900" algn="just" eaLnBrk="1" hangingPunct="1">
        <a:spcBef>
          <a:spcPts val="0"/>
        </a:spcBef>
        <a:spcAft>
          <a:spcPts val="0"/>
        </a:spcAft>
        <a:buClr>
          <a:srgbClr val="002060"/>
        </a:buClr>
        <a:buFont typeface="Wingdings"/>
        <a:buChar char="q"/>
        <a:defRPr sz="2400" b="1">
          <a:solidFill>
            <a:srgbClr val="002060"/>
          </a:solidFill>
          <a:latin typeface="Tahoma"/>
          <a:ea typeface="MS PGothic"/>
          <a:cs typeface="MS PGothic"/>
        </a:defRPr>
      </a:lvl5pPr>
      <a:lvl6pPr marL="457200" algn="r" eaLnBrk="1" hangingPunct="1">
        <a:spcBef>
          <a:spcPts val="0"/>
        </a:spcBef>
        <a:spcAft>
          <a:spcPts val="0"/>
        </a:spcAft>
        <a:defRPr sz="2800" b="1">
          <a:solidFill>
            <a:schemeClr val="bg1"/>
          </a:solidFill>
          <a:latin typeface="Tahoma"/>
        </a:defRPr>
      </a:lvl6pPr>
      <a:lvl7pPr marL="914400" algn="r" eaLnBrk="1" hangingPunct="1">
        <a:spcBef>
          <a:spcPts val="0"/>
        </a:spcBef>
        <a:spcAft>
          <a:spcPts val="0"/>
        </a:spcAft>
        <a:defRPr sz="2800" b="1">
          <a:solidFill>
            <a:schemeClr val="bg1"/>
          </a:solidFill>
          <a:latin typeface="Tahoma"/>
        </a:defRPr>
      </a:lvl7pPr>
      <a:lvl8pPr marL="1371600" algn="r" eaLnBrk="1" hangingPunct="1">
        <a:spcBef>
          <a:spcPts val="0"/>
        </a:spcBef>
        <a:spcAft>
          <a:spcPts val="0"/>
        </a:spcAft>
        <a:defRPr sz="2800" b="1">
          <a:solidFill>
            <a:schemeClr val="bg1"/>
          </a:solidFill>
          <a:latin typeface="Tahoma"/>
        </a:defRPr>
      </a:lvl8pPr>
      <a:lvl9pPr marL="1828800" algn="r" eaLnBrk="1" hangingPunct="1">
        <a:spcBef>
          <a:spcPts val="0"/>
        </a:spcBef>
        <a:spcAft>
          <a:spcPts val="0"/>
        </a:spcAft>
        <a:defRPr sz="2800" b="1">
          <a:solidFill>
            <a:schemeClr val="bg1"/>
          </a:solidFill>
          <a:latin typeface="Tahoma"/>
        </a:defRPr>
      </a:lvl9pPr>
    </p:titleStyle>
    <p:bodyStyle>
      <a:lvl1pPr marL="342900" indent="-342900" algn="l" eaLnBrk="1" hangingPunct="1">
        <a:spcBef>
          <a:spcPts val="0"/>
        </a:spcBef>
        <a:spcAft>
          <a:spcPts val="0"/>
        </a:spcAft>
        <a:buFont typeface="Wingdings"/>
        <a:buChar char="Ø"/>
        <a:defRPr sz="2000">
          <a:solidFill>
            <a:schemeClr val="tx1"/>
          </a:solidFill>
          <a:latin typeface="Century Gothic" panose="020B0502020202020204" pitchFamily="34" charset="0"/>
          <a:ea typeface="MS PGothic"/>
          <a:cs typeface="Century Gothic" panose="020B0502020202020204" pitchFamily="34" charset="0"/>
        </a:defRPr>
      </a:lvl1pPr>
      <a:lvl2pPr marL="742950" indent="-285750" algn="l" eaLnBrk="1" hangingPunct="1">
        <a:spcBef>
          <a:spcPts val="0"/>
        </a:spcBef>
        <a:spcAft>
          <a:spcPts val="0"/>
        </a:spcAft>
        <a:buChar char="•"/>
        <a:defRPr>
          <a:solidFill>
            <a:schemeClr val="tx1"/>
          </a:solidFill>
          <a:latin typeface="Century Gothic" panose="020B0502020202020204" pitchFamily="34" charset="0"/>
          <a:ea typeface="MS PGothic"/>
          <a:cs typeface="Century Gothic" panose="020B0502020202020204" pitchFamily="34" charset="0"/>
        </a:defRPr>
      </a:lvl2pPr>
      <a:lvl3pPr marL="1143000" indent="-228600" algn="l" eaLnBrk="1" hangingPunct="1">
        <a:spcBef>
          <a:spcPts val="0"/>
        </a:spcBef>
        <a:spcAft>
          <a:spcPts val="0"/>
        </a:spcAft>
        <a:buFont typeface="Wingdings"/>
        <a:buChar char="ü"/>
        <a:defRPr sz="1600">
          <a:solidFill>
            <a:schemeClr val="tx1"/>
          </a:solidFill>
          <a:latin typeface="Century Gothic" panose="020B0502020202020204" pitchFamily="34" charset="0"/>
          <a:ea typeface="MS PGothic"/>
          <a:cs typeface="Century Gothic" panose="020B0502020202020204" pitchFamily="34" charset="0"/>
        </a:defRPr>
      </a:lvl3pPr>
      <a:lvl4pPr marL="1600200" indent="-228600" algn="l" eaLnBrk="1" hangingPunct="1">
        <a:spcBef>
          <a:spcPts val="0"/>
        </a:spcBef>
        <a:spcAft>
          <a:spcPts val="0"/>
        </a:spcAft>
        <a:buChar char="–"/>
        <a:defRPr sz="1600">
          <a:solidFill>
            <a:schemeClr val="tx1"/>
          </a:solidFill>
          <a:latin typeface="Century Gothic" panose="020B0502020202020204" pitchFamily="34" charset="0"/>
          <a:ea typeface="MS PGothic"/>
          <a:cs typeface="Century Gothic" panose="020B0502020202020204" pitchFamily="34" charset="0"/>
        </a:defRPr>
      </a:lvl4pPr>
      <a:lvl5pPr marL="2057400" indent="-228600" algn="l" eaLnBrk="1" hangingPunct="1">
        <a:spcBef>
          <a:spcPts val="0"/>
        </a:spcBef>
        <a:spcAft>
          <a:spcPts val="0"/>
        </a:spcAft>
        <a:buChar char="»"/>
        <a:defRPr sz="1600">
          <a:solidFill>
            <a:schemeClr val="tx1"/>
          </a:solidFill>
          <a:latin typeface="Century Gothic" panose="020B0502020202020204" pitchFamily="34" charset="0"/>
          <a:ea typeface="MS PGothic"/>
          <a:cs typeface="Century Gothic" panose="020B0502020202020204" pitchFamily="34" charset="0"/>
        </a:defRPr>
      </a:lvl5pPr>
      <a:lvl6pPr marL="2514600" indent="-228600" algn="l" eaLnBrk="1" hangingPunct="1">
        <a:spcBef>
          <a:spcPts val="0"/>
        </a:spcBef>
        <a:spcAft>
          <a:spcPts val="0"/>
        </a:spcAft>
        <a:buChar char="»"/>
        <a:defRPr sz="1400">
          <a:solidFill>
            <a:schemeClr val="tx1"/>
          </a:solidFill>
          <a:latin typeface="+mn-lt"/>
        </a:defRPr>
      </a:lvl6pPr>
      <a:lvl7pPr marL="2971800" indent="-228600" algn="l" eaLnBrk="1" hangingPunct="1">
        <a:spcBef>
          <a:spcPts val="0"/>
        </a:spcBef>
        <a:spcAft>
          <a:spcPts val="0"/>
        </a:spcAft>
        <a:buChar char="»"/>
        <a:defRPr sz="1400">
          <a:solidFill>
            <a:schemeClr val="tx1"/>
          </a:solidFill>
          <a:latin typeface="+mn-lt"/>
        </a:defRPr>
      </a:lvl7pPr>
      <a:lvl8pPr marL="3429000" indent="-228600" algn="l" eaLnBrk="1" hangingPunct="1">
        <a:spcBef>
          <a:spcPts val="0"/>
        </a:spcBef>
        <a:spcAft>
          <a:spcPts val="0"/>
        </a:spcAft>
        <a:buChar char="»"/>
        <a:defRPr sz="1400">
          <a:solidFill>
            <a:schemeClr val="tx1"/>
          </a:solidFill>
          <a:latin typeface="+mn-lt"/>
        </a:defRPr>
      </a:lvl8pPr>
      <a:lvl9pPr marL="3886200" indent="-228600" algn="l" eaLnBrk="1" hangingPunct="1">
        <a:spcBef>
          <a:spcPts val="0"/>
        </a:spcBef>
        <a:spcAft>
          <a:spcPts val="0"/>
        </a:spcAft>
        <a:buChar char="»"/>
        <a:defRPr sz="14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eaLnBrk="1" hangingPunct="1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eaLnBrk="1" hangingPunct="1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eaLnBrk="1" hangingPunct="1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eaLnBrk="1" hangingPunct="1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eaLnBrk="1" hangingPunct="1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eaLnBrk="1" hangingPunct="1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eaLnBrk="1" hangingPunct="1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eaLnBrk="1" hangingPunct="1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eaLnBrk="1" hangingPunct="1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" name="Rectangle 12"/>
          <p:cNvSpPr>
            <a:spLocks noChangeArrowheads="1"/>
          </p:cNvSpPr>
          <p:nvPr/>
        </p:nvSpPr>
        <p:spPr bwMode="auto">
          <a:xfrm>
            <a:off x="2332659" y="815617"/>
            <a:ext cx="8136904" cy="1981200"/>
          </a:xfrm>
          <a:prstGeom prst="rect">
            <a:avLst/>
          </a:prstGeom>
          <a:solidFill>
            <a:schemeClr val="bg1">
              <a:alpha val="74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1322915" y="1988840"/>
            <a:ext cx="9793088" cy="2448271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 sz="2800" b="1">
                <a:solidFill>
                  <a:schemeClr val="tx1"/>
                </a:solidFill>
                <a:latin typeface="Tahoma"/>
                <a:ea typeface="MS PGothic"/>
                <a:cs typeface="MS PGothic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ahoma"/>
                <a:ea typeface="MS PGothic"/>
                <a:cs typeface="MS PGothic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ahoma"/>
                <a:ea typeface="MS PGothic"/>
                <a:cs typeface="MS PGothic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ahoma"/>
                <a:ea typeface="MS PGothic"/>
                <a:cs typeface="MS PGothic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ahoma"/>
                <a:ea typeface="MS PGothic"/>
                <a:cs typeface="MS PGothic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 sz="2800" b="1">
                <a:solidFill>
                  <a:schemeClr val="tx1"/>
                </a:solidFill>
                <a:latin typeface="Tahoma"/>
                <a:ea typeface="MS PGothic"/>
                <a:cs typeface="MS PGothic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 sz="2800" b="1">
                <a:solidFill>
                  <a:schemeClr val="tx1"/>
                </a:solidFill>
                <a:latin typeface="Tahoma"/>
                <a:ea typeface="MS PGothic"/>
                <a:cs typeface="MS PGothic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 sz="2800" b="1">
                <a:solidFill>
                  <a:schemeClr val="tx1"/>
                </a:solidFill>
                <a:latin typeface="Tahoma"/>
                <a:ea typeface="MS PGothic"/>
                <a:cs typeface="MS PGothic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 sz="2800" b="1">
                <a:solidFill>
                  <a:schemeClr val="tx1"/>
                </a:solidFill>
                <a:latin typeface="Tahoma"/>
                <a:ea typeface="MS PGothic"/>
                <a:cs typeface="MS PGothic"/>
              </a:defRPr>
            </a:lvl9pPr>
          </a:lstStyle>
          <a:p>
            <a:pPr algn="ctr">
              <a:lnSpc>
                <a:spcPct val="150000"/>
              </a:lnSpc>
              <a:spcBef>
                <a:spcPts val="600"/>
              </a:spcBef>
              <a:defRPr/>
            </a:pPr>
            <a:r>
              <a:rPr lang="fr-FR" sz="3200" cap="small" dirty="0">
                <a:solidFill>
                  <a:srgbClr val="F16E22"/>
                </a:solidFill>
                <a:latin typeface="Century Gothic" panose="020B0502020202020204" pitchFamily="34" charset="0"/>
              </a:rPr>
              <a:t>Evolution et perspectives</a:t>
            </a:r>
          </a:p>
          <a:p>
            <a:pPr algn="ctr">
              <a:lnSpc>
                <a:spcPct val="150000"/>
              </a:lnSpc>
              <a:spcBef>
                <a:spcPts val="600"/>
              </a:spcBef>
              <a:defRPr/>
            </a:pPr>
            <a:r>
              <a:rPr lang="fr-FR" sz="32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❄</a:t>
            </a:r>
            <a:r>
              <a:rPr lang="fr-FR" sz="3200" dirty="0"/>
              <a:t> </a:t>
            </a:r>
            <a:r>
              <a:rPr lang="fr-FR" sz="32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❄</a:t>
            </a:r>
            <a:r>
              <a:rPr lang="fr-FR" sz="3200" dirty="0"/>
              <a:t> </a:t>
            </a:r>
            <a:r>
              <a:rPr lang="fr-FR" sz="3200" dirty="0">
                <a:solidFill>
                  <a:schemeClr val="accent2">
                    <a:lumMod val="75000"/>
                  </a:schemeClr>
                </a:solidFill>
              </a:rPr>
              <a:t>❄</a:t>
            </a:r>
            <a:endParaRPr lang="fr-FR" sz="3200" cap="small" dirty="0">
              <a:solidFill>
                <a:schemeClr val="accent2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68C1EE2C-F264-C44C-96B3-282FFE5B4F92}"/>
              </a:ext>
            </a:extLst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15"/>
          <a:stretch/>
        </p:blipFill>
        <p:spPr>
          <a:xfrm>
            <a:off x="2639616" y="5670402"/>
            <a:ext cx="7159686" cy="743962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C28849AD-FA6A-3849-93E4-4F98204797A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321" y="0"/>
            <a:ext cx="12213321" cy="62068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67A48B1-6C15-824D-AFC3-19B3692247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Résultats : 19/01/2021 T31TGK Hautes Alpes</a:t>
            </a:r>
          </a:p>
        </p:txBody>
      </p:sp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FD0DC161-4FB2-3848-956D-6EA8B30D3AC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b="6614"/>
          <a:stretch/>
        </p:blipFill>
        <p:spPr>
          <a:xfrm>
            <a:off x="1243013" y="1778794"/>
            <a:ext cx="9994900" cy="4530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94232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1830020-9D46-8B4B-B527-6A0B12F605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Evaluation indépendante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77ECD1A-3505-6449-99E0-0322DB90B8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10 scènes classifiées 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EDC1B2D1-9170-7249-9393-3566A7C705E8}"/>
              </a:ext>
            </a:extLst>
          </p:cNvPr>
          <p:cNvGrpSpPr/>
          <p:nvPr/>
        </p:nvGrpSpPr>
        <p:grpSpPr>
          <a:xfrm>
            <a:off x="4800687" y="915137"/>
            <a:ext cx="7313676" cy="5764491"/>
            <a:chOff x="4777897" y="-24706"/>
            <a:chExt cx="7424429" cy="6173565"/>
          </a:xfrm>
        </p:grpSpPr>
        <p:pic>
          <p:nvPicPr>
            <p:cNvPr id="5" name="Image 4" descr="Une image contenant texte, arbre, extérieur, plante&#10;&#10;Description générée automatiquement">
              <a:extLst>
                <a:ext uri="{FF2B5EF4-FFF2-40B4-BE49-F238E27FC236}">
                  <a16:creationId xmlns:a16="http://schemas.microsoft.com/office/drawing/2014/main" id="{2D0820BE-0514-F743-A6ED-C5935AF40AD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92073" y="-24706"/>
              <a:ext cx="7399927" cy="1602232"/>
            </a:xfrm>
            <a:prstGeom prst="rect">
              <a:avLst/>
            </a:prstGeom>
          </p:spPr>
        </p:pic>
        <p:pic>
          <p:nvPicPr>
            <p:cNvPr id="6" name="Image 5" descr="Une image contenant texte, arbre, plante&#10;&#10;Description générée automatiquement">
              <a:extLst>
                <a:ext uri="{FF2B5EF4-FFF2-40B4-BE49-F238E27FC236}">
                  <a16:creationId xmlns:a16="http://schemas.microsoft.com/office/drawing/2014/main" id="{F02750BC-50D9-9841-9AA3-1D0AF3AF1DD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92072" y="3068524"/>
              <a:ext cx="7410254" cy="1603685"/>
            </a:xfrm>
            <a:prstGeom prst="rect">
              <a:avLst/>
            </a:prstGeom>
          </p:spPr>
        </p:pic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E562B526-4577-8042-B151-1E138DF85A5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77897" y="1452431"/>
              <a:ext cx="7410253" cy="1601630"/>
            </a:xfrm>
            <a:prstGeom prst="rect">
              <a:avLst/>
            </a:prstGeom>
          </p:spPr>
        </p:pic>
        <p:pic>
          <p:nvPicPr>
            <p:cNvPr id="8" name="Image 7">
              <a:extLst>
                <a:ext uri="{FF2B5EF4-FFF2-40B4-BE49-F238E27FC236}">
                  <a16:creationId xmlns:a16="http://schemas.microsoft.com/office/drawing/2014/main" id="{C52224F3-64E4-194E-BDFE-929B41586BC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02398" y="4545059"/>
              <a:ext cx="7399928" cy="1603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020117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1830020-9D46-8B4B-B527-6A0B12F605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Evaluation indépendante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77ECD1A-3505-6449-99E0-0322DB90B8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10 scènes classifiées </a:t>
            </a:r>
          </a:p>
        </p:txBody>
      </p:sp>
      <p:pic>
        <p:nvPicPr>
          <p:cNvPr id="1026" name="Picture 2" descr="https://lh3.googleusercontent.com/RL9iYUc9G_PbWHagOf8x040gyQTzLDeCFEZp5ygUQ_rz7qmNGvYlABej26xi8hTc9aRow3EeEtDFWk8KggQNe8TBkW1-S_A9_trJ755Gr-dD0wc8_VdMANU7pu4MMaVLwolGcbCDYvPkZkBmr1BbN6YA1ikWNTVQ_PoIfPfB3JGfdxQBCKs_9t0X">
            <a:extLst>
              <a:ext uri="{FF2B5EF4-FFF2-40B4-BE49-F238E27FC236}">
                <a16:creationId xmlns:a16="http://schemas.microsoft.com/office/drawing/2014/main" id="{502F87EA-9152-9947-9A66-2E77B19517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1864" y="1740173"/>
            <a:ext cx="5689600" cy="449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37577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1830020-9D46-8B4B-B527-6A0B12F605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Evaluation indépendante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77ECD1A-3505-6449-99E0-0322DB90B8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10 scènes classifiées </a:t>
            </a:r>
          </a:p>
        </p:txBody>
      </p:sp>
      <p:pic>
        <p:nvPicPr>
          <p:cNvPr id="1028" name="Picture 4" descr="https://lh3.googleusercontent.com/LO0igCV2BjpIZN7KBDZLKzjWj8rT6Jlzg65ljMShPNCzoWpGxIrdLiZ7SfR9np9Ez79q6wa_r20RVi69rWD2VbAF1MdVZU46aRcSbF1JM4M9kyIocyhIsPFC5KFzLEQGKdnZedSaXcUmi_bP04r1LvahJozrFt7O9dwKsFvqhRe1495taQT-Vaxx">
            <a:extLst>
              <a:ext uri="{FF2B5EF4-FFF2-40B4-BE49-F238E27FC236}">
                <a16:creationId xmlns:a16="http://schemas.microsoft.com/office/drawing/2014/main" id="{12FEF056-5BA1-724D-95A1-8432172283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7768" y="1589360"/>
            <a:ext cx="7645400" cy="5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59930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E528C81-11D2-6F4F-B5B4-CD303581BD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Perspectives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4569548-89BA-B74C-BC51-59B5D72BA6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4419" y="1740173"/>
            <a:ext cx="5831622" cy="4929187"/>
          </a:xfrm>
        </p:spPr>
        <p:txBody>
          <a:bodyPr/>
          <a:lstStyle/>
          <a:p>
            <a:r>
              <a:rPr lang="fr-FR" dirty="0"/>
              <a:t>Cartes de surface enneigée </a:t>
            </a:r>
            <a:r>
              <a:rPr lang="fr-FR" b="1" dirty="0"/>
              <a:t>depuis 1985 </a:t>
            </a:r>
            <a:r>
              <a:rPr lang="fr-FR" dirty="0"/>
              <a:t>: (séries Landsat et SPOT) thèse en cours au Cesbio !</a:t>
            </a:r>
          </a:p>
          <a:p>
            <a:endParaRPr lang="fr-FR" dirty="0"/>
          </a:p>
          <a:p>
            <a:endParaRPr lang="fr-FR" dirty="0"/>
          </a:p>
        </p:txBody>
      </p:sp>
      <p:pic>
        <p:nvPicPr>
          <p:cNvPr id="4" name="Image1">
            <a:extLst>
              <a:ext uri="{FF2B5EF4-FFF2-40B4-BE49-F238E27FC236}">
                <a16:creationId xmlns:a16="http://schemas.microsoft.com/office/drawing/2014/main" id="{FBA21245-A245-D24A-A3CA-FD73E7E7E7A5}"/>
              </a:ext>
            </a:extLst>
          </p:cNvPr>
          <p:cNvPicPr/>
          <p:nvPr/>
        </p:nvPicPr>
        <p:blipFill rotWithShape="1">
          <a:blip r:embed="rId2">
            <a:lum/>
            <a:alphaModFix/>
          </a:blip>
          <a:srcRect t="7125" r="47625" b="40632"/>
          <a:stretch/>
        </p:blipFill>
        <p:spPr>
          <a:xfrm>
            <a:off x="6477252" y="1231826"/>
            <a:ext cx="5447928" cy="5437534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195057348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E528C81-11D2-6F4F-B5B4-CD303581BD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Perspectives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4569548-89BA-B74C-BC51-59B5D72BA6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4419" y="1740173"/>
            <a:ext cx="5831622" cy="4929187"/>
          </a:xfrm>
        </p:spPr>
        <p:txBody>
          <a:bodyPr/>
          <a:lstStyle/>
          <a:p>
            <a:r>
              <a:rPr lang="fr-FR" dirty="0"/>
              <a:t>Cartes de surface enneigée </a:t>
            </a:r>
            <a:r>
              <a:rPr lang="fr-FR" b="1" dirty="0"/>
              <a:t>depuis 1985 </a:t>
            </a:r>
            <a:r>
              <a:rPr lang="fr-FR" dirty="0"/>
              <a:t>: (séries Landsat et SPOT) thèse en cours au Cesbio !</a:t>
            </a:r>
          </a:p>
          <a:p>
            <a:endParaRPr lang="fr-FR" dirty="0"/>
          </a:p>
          <a:p>
            <a:r>
              <a:rPr lang="fr-FR" dirty="0"/>
              <a:t>Cartes de </a:t>
            </a:r>
            <a:r>
              <a:rPr lang="fr-FR" b="1" dirty="0"/>
              <a:t>hauteur de neige </a:t>
            </a:r>
            <a:r>
              <a:rPr lang="fr-FR" dirty="0"/>
              <a:t>à 2 m de résolution (Pléiades) possible sur des sites à fort enjeu ~ 100 km</a:t>
            </a:r>
            <a:r>
              <a:rPr lang="fr-FR" baseline="30000" dirty="0"/>
              <a:t>2</a:t>
            </a:r>
            <a:endParaRPr lang="fr-FR" dirty="0"/>
          </a:p>
          <a:p>
            <a:endParaRPr lang="fr-FR" dirty="0"/>
          </a:p>
        </p:txBody>
      </p:sp>
      <p:pic>
        <p:nvPicPr>
          <p:cNvPr id="5" name="Image 4" descr="Une image contenant carte&#10;&#10;Description générée automatiquement">
            <a:extLst>
              <a:ext uri="{FF2B5EF4-FFF2-40B4-BE49-F238E27FC236}">
                <a16:creationId xmlns:a16="http://schemas.microsoft.com/office/drawing/2014/main" id="{5EF43050-2AE6-1347-A254-27A198DA03C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719"/>
          <a:stretch/>
        </p:blipFill>
        <p:spPr>
          <a:xfrm>
            <a:off x="7104112" y="757295"/>
            <a:ext cx="4054635" cy="5912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37551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>
            <a:extLst>
              <a:ext uri="{FF2B5EF4-FFF2-40B4-BE49-F238E27FC236}">
                <a16:creationId xmlns:a16="http://schemas.microsoft.com/office/drawing/2014/main" id="{F2B0F874-6B26-B744-928D-55F682E635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Motivation : sous-détection de neige dans les pentes à l’ombre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22308F8E-F423-9443-AE48-2729D28DDB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218" y="1988840"/>
            <a:ext cx="5184576" cy="3861066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D4687B8E-E60B-0B4F-B79C-AD532FAD97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6184" y="1988840"/>
            <a:ext cx="5184576" cy="3861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11023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B9FB701-C38B-DB47-B3D5-083FD6B89C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Solution : utiliser la lumière bleue</a:t>
            </a:r>
          </a:p>
        </p:txBody>
      </p:sp>
      <p:pic>
        <p:nvPicPr>
          <p:cNvPr id="4" name="Espace réservé du contenu 3">
            <a:extLst>
              <a:ext uri="{FF2B5EF4-FFF2-40B4-BE49-F238E27FC236}">
                <a16:creationId xmlns:a16="http://schemas.microsoft.com/office/drawing/2014/main" id="{007A2E97-31BA-DE4D-B286-8EE7F7F4683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86153" y="1739900"/>
            <a:ext cx="8108620" cy="4929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56832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425CC74-C7D0-F64F-9A25-5E9A62AE6C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Méthode : préparation d’un jeu de données de référence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2308EC72-02E4-8848-8512-5BF7C37EC3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Logiciel « Active </a:t>
            </a:r>
            <a:r>
              <a:rPr lang="fr-FR" dirty="0" err="1"/>
              <a:t>learning</a:t>
            </a:r>
            <a:r>
              <a:rPr lang="fr-FR" dirty="0"/>
              <a:t> »</a:t>
            </a:r>
          </a:p>
        </p:txBody>
      </p:sp>
      <p:pic>
        <p:nvPicPr>
          <p:cNvPr id="6" name="Espace réservé du contenu 3">
            <a:extLst>
              <a:ext uri="{FF2B5EF4-FFF2-40B4-BE49-F238E27FC236}">
                <a16:creationId xmlns:a16="http://schemas.microsoft.com/office/drawing/2014/main" id="{2691DA9C-D4D7-254E-A7FC-6C214BE669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767408" y="2636912"/>
            <a:ext cx="6032500" cy="2895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Espace réservé du contenu 5">
            <a:extLst>
              <a:ext uri="{FF2B5EF4-FFF2-40B4-BE49-F238E27FC236}">
                <a16:creationId xmlns:a16="http://schemas.microsoft.com/office/drawing/2014/main" id="{FA2D0319-A3E1-B04D-BB7D-AD5C745034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8236" y="2204864"/>
            <a:ext cx="5215925" cy="3611573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ECDEC551-20FA-B24B-9ED8-5C57F127A19D}"/>
              </a:ext>
            </a:extLst>
          </p:cNvPr>
          <p:cNvSpPr txBox="1"/>
          <p:nvPr/>
        </p:nvSpPr>
        <p:spPr>
          <a:xfrm>
            <a:off x="792852" y="6189956"/>
            <a:ext cx="103268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0" dirty="0"/>
              <a:t>Source : rapport de stage R. Malinowski / CNES (A. Dupuis, S. </a:t>
            </a:r>
            <a:r>
              <a:rPr lang="fr-FR" sz="2400" b="0" dirty="0" err="1"/>
              <a:t>Peña</a:t>
            </a:r>
            <a:r>
              <a:rPr lang="fr-FR" sz="2400" b="0" dirty="0"/>
              <a:t> </a:t>
            </a:r>
            <a:r>
              <a:rPr lang="fr-FR" sz="2400" b="0" dirty="0" err="1"/>
              <a:t>Luque</a:t>
            </a:r>
            <a:r>
              <a:rPr lang="fr-FR" sz="2400" b="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706687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A2912C6-3CAD-7D4A-9307-FBD81A8A94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Algorithme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10559B-0F53-294E-9DC2-FAF0570356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Reflectances dans le bleu selon la classe du pixel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8EF266B9-ACD6-B441-9C03-CBA9BFCCEDA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779"/>
          <a:stretch/>
        </p:blipFill>
        <p:spPr>
          <a:xfrm>
            <a:off x="645986" y="2348880"/>
            <a:ext cx="3577806" cy="3898900"/>
          </a:xfrm>
          <a:prstGeom prst="rect">
            <a:avLst/>
          </a:prstGeom>
        </p:spPr>
      </p:pic>
      <p:pic>
        <p:nvPicPr>
          <p:cNvPr id="7" name="Espace réservé du contenu 5">
            <a:extLst>
              <a:ext uri="{FF2B5EF4-FFF2-40B4-BE49-F238E27FC236}">
                <a16:creationId xmlns:a16="http://schemas.microsoft.com/office/drawing/2014/main" id="{9364EBFD-71F7-704A-9439-41163B88CAA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80"/>
          <a:stretch/>
        </p:blipFill>
        <p:spPr bwMode="auto">
          <a:xfrm>
            <a:off x="4367808" y="3307000"/>
            <a:ext cx="5387848" cy="2607007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6EC4B549-0B01-5D4A-8606-5BB507A7CD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56240" y="3356992"/>
            <a:ext cx="1440160" cy="877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29222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A2912C6-3CAD-7D4A-9307-FBD81A8A94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Algorithme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10559B-0F53-294E-9DC2-FAF0570356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Calcul des zones à l’ombre à partir du MNT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8EF266B9-ACD6-B441-9C03-CBA9BFCCED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986" y="2348880"/>
            <a:ext cx="10769600" cy="389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7930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A2912C6-3CAD-7D4A-9307-FBD81A8A94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Algorithme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10559B-0F53-294E-9DC2-FAF0570356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Insertion dans la </a:t>
            </a:r>
            <a:r>
              <a:rPr lang="fr-FR" dirty="0" err="1"/>
              <a:t>pass</a:t>
            </a:r>
            <a:r>
              <a:rPr lang="fr-FR" dirty="0"/>
              <a:t> 2 de LIS</a:t>
            </a:r>
          </a:p>
        </p:txBody>
      </p:sp>
      <p:pic>
        <p:nvPicPr>
          <p:cNvPr id="7" name="Image 19" descr="castest_CESneige_03.png">
            <a:extLst>
              <a:ext uri="{FF2B5EF4-FFF2-40B4-BE49-F238E27FC236}">
                <a16:creationId xmlns:a16="http://schemas.microsoft.com/office/drawing/2014/main" id="{2ECBDFDD-497A-2641-817A-D5B6B7F9D393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9416" y="2636912"/>
            <a:ext cx="2880320" cy="2884626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F48A75B-2608-E44B-BF66-8D437E595D79}"/>
              </a:ext>
            </a:extLst>
          </p:cNvPr>
          <p:cNvSpPr/>
          <p:nvPr/>
        </p:nvSpPr>
        <p:spPr>
          <a:xfrm>
            <a:off x="7453191" y="2635896"/>
            <a:ext cx="4738809" cy="25053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rtl="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fr-FR" sz="1400" kern="1200" dirty="0"/>
              <a:t>Premier passage </a:t>
            </a:r>
            <a:r>
              <a:rPr lang="fr-FR" sz="1400" b="0" kern="1200" dirty="0"/>
              <a:t>: on détecte la neige avec un seuil assez strict pour établir la limite basse d’enneigement </a:t>
            </a:r>
            <a:r>
              <a:rPr lang="fr-FR" sz="1400" b="0" i="1" kern="1200" dirty="0" err="1"/>
              <a:t>zs</a:t>
            </a:r>
            <a:endParaRPr lang="fr-FR" sz="1400" b="0" i="1" kern="1200" dirty="0"/>
          </a:p>
          <a:p>
            <a:pPr marL="742950" lvl="1" indent="-285750" rtl="0">
              <a:spcBef>
                <a:spcPct val="20000"/>
              </a:spcBef>
              <a:defRPr/>
            </a:pPr>
            <a:r>
              <a:rPr lang="fr-FR" sz="1400" b="0" kern="1200" dirty="0">
                <a:solidFill>
                  <a:srgbClr val="00B050"/>
                </a:solidFill>
              </a:rPr>
              <a:t>NDSI&gt;0.4  </a:t>
            </a:r>
            <a:r>
              <a:rPr lang="fr-FR" sz="1400" b="0" dirty="0"/>
              <a:t>&amp; </a:t>
            </a:r>
            <a:r>
              <a:rPr lang="fr-FR" sz="1400" b="0" kern="1200" dirty="0">
                <a:solidFill>
                  <a:srgbClr val="FF0000"/>
                </a:solidFill>
              </a:rPr>
              <a:t>Rouge&gt;0.2</a:t>
            </a:r>
          </a:p>
          <a:p>
            <a:pPr marL="742950" lvl="1" indent="-285750" rtl="0">
              <a:spcBef>
                <a:spcPct val="20000"/>
              </a:spcBef>
              <a:defRPr/>
            </a:pPr>
            <a:endParaRPr lang="fr-FR" sz="1400" b="0" kern="1200" dirty="0">
              <a:solidFill>
                <a:srgbClr val="FF0000"/>
              </a:solidFill>
            </a:endParaRPr>
          </a:p>
          <a:p>
            <a:pPr marL="342900" lvl="0" indent="-342900" rtl="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fr-FR" sz="1400" kern="1200" dirty="0"/>
              <a:t>Deuxième passage </a:t>
            </a:r>
            <a:r>
              <a:rPr lang="fr-FR" sz="1400" b="0" kern="1200" dirty="0"/>
              <a:t>: on abaisse le seuil de détection au-dessus de cette altitude</a:t>
            </a:r>
          </a:p>
          <a:p>
            <a:pPr marL="742950" lvl="1" indent="-285750" rtl="0">
              <a:spcBef>
                <a:spcPct val="20000"/>
              </a:spcBef>
              <a:defRPr/>
            </a:pPr>
            <a:r>
              <a:rPr lang="fr-FR" sz="1400" b="0" kern="1200" dirty="0">
                <a:solidFill>
                  <a:srgbClr val="7030A0"/>
                </a:solidFill>
              </a:rPr>
              <a:t>Altitude&gt;</a:t>
            </a:r>
            <a:r>
              <a:rPr lang="fr-FR" sz="1400" b="0" kern="1200" dirty="0" err="1">
                <a:solidFill>
                  <a:srgbClr val="7030A0"/>
                </a:solidFill>
              </a:rPr>
              <a:t>zs</a:t>
            </a:r>
            <a:r>
              <a:rPr lang="fr-FR" sz="1400" b="0" kern="1200" dirty="0">
                <a:solidFill>
                  <a:srgbClr val="7030A0"/>
                </a:solidFill>
              </a:rPr>
              <a:t> </a:t>
            </a:r>
            <a:r>
              <a:rPr lang="fr-FR" sz="1400" b="0" dirty="0"/>
              <a:t>&amp;</a:t>
            </a:r>
            <a:r>
              <a:rPr lang="fr-FR" sz="1400" b="0" kern="1200" dirty="0"/>
              <a:t> </a:t>
            </a:r>
            <a:r>
              <a:rPr lang="fr-FR" sz="1400" b="0" kern="1200" dirty="0">
                <a:solidFill>
                  <a:srgbClr val="00B050"/>
                </a:solidFill>
              </a:rPr>
              <a:t>NDSI&gt;0.2 </a:t>
            </a:r>
            <a:r>
              <a:rPr lang="fr-FR" sz="1400" b="0" dirty="0"/>
              <a:t>&amp;</a:t>
            </a:r>
            <a:r>
              <a:rPr lang="fr-FR" sz="1400" b="0" kern="1200" dirty="0"/>
              <a:t> </a:t>
            </a:r>
            <a:r>
              <a:rPr lang="fr-FR" sz="1400" b="0" kern="1200" dirty="0">
                <a:solidFill>
                  <a:srgbClr val="FF0000"/>
                </a:solidFill>
              </a:rPr>
              <a:t>Rouge&gt;0.12</a:t>
            </a:r>
          </a:p>
          <a:p>
            <a:pPr marL="742950" lvl="1" indent="-285750" rtl="0">
              <a:spcBef>
                <a:spcPct val="20000"/>
              </a:spcBef>
              <a:defRPr/>
            </a:pPr>
            <a:endParaRPr lang="fr-FR" sz="1400" b="0" kern="1200" dirty="0">
              <a:solidFill>
                <a:srgbClr val="FF0000"/>
              </a:solidFill>
            </a:endParaRPr>
          </a:p>
          <a:p>
            <a:pPr marL="742950" lvl="1" indent="-285750" rtl="0">
              <a:spcBef>
                <a:spcPct val="20000"/>
              </a:spcBef>
              <a:defRPr/>
            </a:pPr>
            <a:endParaRPr lang="fr-FR" sz="1400" b="0" kern="1200" dirty="0">
              <a:solidFill>
                <a:srgbClr val="FF0000"/>
              </a:solidFill>
            </a:endParaRPr>
          </a:p>
        </p:txBody>
      </p:sp>
      <p:pic>
        <p:nvPicPr>
          <p:cNvPr id="8" name="Image 18" descr="castest_CESneige_01.png">
            <a:extLst>
              <a:ext uri="{FF2B5EF4-FFF2-40B4-BE49-F238E27FC236}">
                <a16:creationId xmlns:a16="http://schemas.microsoft.com/office/drawing/2014/main" id="{EEB030AD-D008-A84F-89E9-ACE50736743E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81146" y="2635896"/>
            <a:ext cx="3672045" cy="2763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32311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A2912C6-3CAD-7D4A-9307-FBD81A8A94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Algorithme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10559B-0F53-294E-9DC2-FAF0570356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Insertion dans la </a:t>
            </a:r>
            <a:r>
              <a:rPr lang="fr-FR" dirty="0" err="1"/>
              <a:t>pass</a:t>
            </a:r>
            <a:r>
              <a:rPr lang="fr-FR" dirty="0"/>
              <a:t> 2 de LIS</a:t>
            </a:r>
          </a:p>
        </p:txBody>
      </p:sp>
      <p:pic>
        <p:nvPicPr>
          <p:cNvPr id="6" name="Image 18" descr="castest_CESneige_01.png">
            <a:extLst>
              <a:ext uri="{FF2B5EF4-FFF2-40B4-BE49-F238E27FC236}">
                <a16:creationId xmlns:a16="http://schemas.microsoft.com/office/drawing/2014/main" id="{69622E89-C178-D246-B9C5-6981E3D3018E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81146" y="2635896"/>
            <a:ext cx="3672045" cy="2763834"/>
          </a:xfrm>
          <a:prstGeom prst="rect">
            <a:avLst/>
          </a:prstGeom>
        </p:spPr>
      </p:pic>
      <p:pic>
        <p:nvPicPr>
          <p:cNvPr id="7" name="Image 19" descr="castest_CESneige_03.png">
            <a:extLst>
              <a:ext uri="{FF2B5EF4-FFF2-40B4-BE49-F238E27FC236}">
                <a16:creationId xmlns:a16="http://schemas.microsoft.com/office/drawing/2014/main" id="{2ECBDFDD-497A-2641-817A-D5B6B7F9D393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39416" y="2636912"/>
            <a:ext cx="2880320" cy="2884626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F48A75B-2608-E44B-BF66-8D437E595D79}"/>
              </a:ext>
            </a:extLst>
          </p:cNvPr>
          <p:cNvSpPr/>
          <p:nvPr/>
        </p:nvSpPr>
        <p:spPr>
          <a:xfrm>
            <a:off x="7453190" y="2635896"/>
            <a:ext cx="4738809" cy="27638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rtl="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fr-FR" sz="1400" kern="1200" dirty="0"/>
              <a:t>Premier passage </a:t>
            </a:r>
            <a:r>
              <a:rPr lang="fr-FR" sz="1400" b="0" kern="1200" dirty="0"/>
              <a:t>: on détecte la neige avec un seuil assez strict pour établir la limite basse d’enneigement </a:t>
            </a:r>
            <a:r>
              <a:rPr lang="fr-FR" sz="1400" b="0" i="1" kern="1200" dirty="0" err="1"/>
              <a:t>zs</a:t>
            </a:r>
            <a:endParaRPr lang="fr-FR" sz="1400" b="0" i="1" kern="1200" dirty="0"/>
          </a:p>
          <a:p>
            <a:pPr marL="742950" lvl="1" indent="-285750" rtl="0">
              <a:spcBef>
                <a:spcPct val="20000"/>
              </a:spcBef>
              <a:defRPr/>
            </a:pPr>
            <a:r>
              <a:rPr lang="fr-FR" sz="1400" b="0" kern="1200" dirty="0">
                <a:solidFill>
                  <a:srgbClr val="00B050"/>
                </a:solidFill>
              </a:rPr>
              <a:t>NDSI&gt;0.4  </a:t>
            </a:r>
            <a:r>
              <a:rPr lang="fr-FR" sz="1400" b="0" dirty="0"/>
              <a:t>&amp; </a:t>
            </a:r>
            <a:r>
              <a:rPr lang="fr-FR" sz="1400" b="0" kern="1200" dirty="0">
                <a:solidFill>
                  <a:srgbClr val="FF0000"/>
                </a:solidFill>
              </a:rPr>
              <a:t>Rouge&gt;0.2</a:t>
            </a:r>
          </a:p>
          <a:p>
            <a:pPr marL="742950" lvl="1" indent="-285750" rtl="0">
              <a:spcBef>
                <a:spcPct val="20000"/>
              </a:spcBef>
              <a:defRPr/>
            </a:pPr>
            <a:endParaRPr lang="fr-FR" sz="1400" b="0" kern="1200" dirty="0">
              <a:solidFill>
                <a:srgbClr val="FF0000"/>
              </a:solidFill>
            </a:endParaRPr>
          </a:p>
          <a:p>
            <a:pPr marL="342900" lvl="0" indent="-342900" rtl="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fr-FR" sz="1400" kern="1200" dirty="0"/>
              <a:t>Deuxième passage </a:t>
            </a:r>
            <a:r>
              <a:rPr lang="fr-FR" sz="1400" b="0" kern="1200" dirty="0"/>
              <a:t>: on abaisse le seuil de détection au-dessus de cette altitude</a:t>
            </a:r>
          </a:p>
          <a:p>
            <a:pPr marL="742950" lvl="1" indent="-285750" rtl="0">
              <a:spcBef>
                <a:spcPct val="20000"/>
              </a:spcBef>
              <a:defRPr/>
            </a:pPr>
            <a:r>
              <a:rPr lang="fr-FR" sz="1400" b="0" kern="1200" dirty="0">
                <a:solidFill>
                  <a:srgbClr val="7030A0"/>
                </a:solidFill>
              </a:rPr>
              <a:t>Altitude&gt;</a:t>
            </a:r>
            <a:r>
              <a:rPr lang="fr-FR" sz="1400" b="0" kern="1200" dirty="0" err="1">
                <a:solidFill>
                  <a:srgbClr val="7030A0"/>
                </a:solidFill>
              </a:rPr>
              <a:t>zs</a:t>
            </a:r>
            <a:r>
              <a:rPr lang="fr-FR" sz="1400" b="0" kern="1200" dirty="0">
                <a:solidFill>
                  <a:srgbClr val="7030A0"/>
                </a:solidFill>
              </a:rPr>
              <a:t> </a:t>
            </a:r>
            <a:r>
              <a:rPr lang="fr-FR" sz="1400" b="0" dirty="0"/>
              <a:t>&amp;</a:t>
            </a:r>
            <a:r>
              <a:rPr lang="fr-FR" sz="1400" b="0" kern="1200" dirty="0"/>
              <a:t> </a:t>
            </a:r>
            <a:r>
              <a:rPr lang="fr-FR" sz="1400" b="0" kern="1200" dirty="0">
                <a:solidFill>
                  <a:srgbClr val="00B050"/>
                </a:solidFill>
              </a:rPr>
              <a:t>NDSI&gt;0.2 </a:t>
            </a:r>
            <a:r>
              <a:rPr lang="fr-FR" sz="1400" b="0" dirty="0"/>
              <a:t>&amp;</a:t>
            </a:r>
            <a:r>
              <a:rPr lang="fr-FR" sz="1400" b="0" kern="1200" dirty="0"/>
              <a:t> </a:t>
            </a:r>
            <a:r>
              <a:rPr lang="fr-FR" sz="1400" b="0" kern="1200" dirty="0">
                <a:solidFill>
                  <a:srgbClr val="FF0000"/>
                </a:solidFill>
              </a:rPr>
              <a:t>Rouge&gt;0.12</a:t>
            </a:r>
          </a:p>
          <a:p>
            <a:pPr marL="742950" lvl="1" indent="-285750" rtl="0">
              <a:spcBef>
                <a:spcPct val="20000"/>
              </a:spcBef>
              <a:defRPr/>
            </a:pPr>
            <a:endParaRPr lang="fr-FR" sz="1400" b="0" kern="1200" dirty="0">
              <a:solidFill>
                <a:srgbClr val="FF0000"/>
              </a:solidFill>
            </a:endParaRPr>
          </a:p>
          <a:p>
            <a:pPr marL="742950" lvl="1" indent="-285750" rtl="0">
              <a:spcBef>
                <a:spcPct val="20000"/>
              </a:spcBef>
              <a:defRPr/>
            </a:pPr>
            <a:r>
              <a:rPr lang="fr-FR" sz="1400" b="0" kern="1200" dirty="0">
                <a:solidFill>
                  <a:srgbClr val="7030A0"/>
                </a:solidFill>
              </a:rPr>
              <a:t>Altitude&gt;</a:t>
            </a:r>
            <a:r>
              <a:rPr lang="fr-FR" sz="1400" b="0" kern="1200" dirty="0" err="1">
                <a:solidFill>
                  <a:srgbClr val="7030A0"/>
                </a:solidFill>
              </a:rPr>
              <a:t>zs</a:t>
            </a:r>
            <a:r>
              <a:rPr lang="fr-FR" sz="1400" b="0" kern="1200" dirty="0">
                <a:solidFill>
                  <a:srgbClr val="7030A0"/>
                </a:solidFill>
              </a:rPr>
              <a:t> </a:t>
            </a:r>
            <a:r>
              <a:rPr lang="fr-FR" sz="1400" b="0" dirty="0"/>
              <a:t>&amp;</a:t>
            </a:r>
            <a:r>
              <a:rPr lang="fr-FR" sz="1400" b="0" kern="1200" dirty="0"/>
              <a:t> </a:t>
            </a:r>
            <a:r>
              <a:rPr lang="fr-FR" sz="1400" b="0" kern="1200" dirty="0">
                <a:solidFill>
                  <a:schemeClr val="bg1">
                    <a:lumMod val="50000"/>
                  </a:schemeClr>
                </a:solidFill>
              </a:rPr>
              <a:t>Ombrage &lt; 0.2 </a:t>
            </a:r>
            <a:r>
              <a:rPr lang="fr-FR" sz="1400" b="0" kern="1200" dirty="0"/>
              <a:t>&amp; </a:t>
            </a:r>
            <a:r>
              <a:rPr lang="fr-FR" sz="1400" b="0" kern="1200" dirty="0">
                <a:solidFill>
                  <a:srgbClr val="0070C0"/>
                </a:solidFill>
              </a:rPr>
              <a:t>(Bleu-NIR) &gt; 0.16</a:t>
            </a:r>
          </a:p>
          <a:p>
            <a:pPr marL="742950" lvl="1" indent="-285750" rtl="0">
              <a:spcBef>
                <a:spcPct val="20000"/>
              </a:spcBef>
              <a:defRPr/>
            </a:pPr>
            <a:endParaRPr lang="fr-FR" sz="1400" b="0" kern="1200" dirty="0">
              <a:solidFill>
                <a:srgbClr val="FF0000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A2E6967-8BDE-734B-879F-18DBBFB0E707}"/>
              </a:ext>
            </a:extLst>
          </p:cNvPr>
          <p:cNvSpPr/>
          <p:nvPr/>
        </p:nvSpPr>
        <p:spPr bwMode="auto">
          <a:xfrm>
            <a:off x="7896199" y="4797152"/>
            <a:ext cx="4176365" cy="360040"/>
          </a:xfrm>
          <a:prstGeom prst="rect">
            <a:avLst/>
          </a:prstGeom>
          <a:noFill/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600865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67A48B1-6C15-824D-AFC3-19B3692247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Résultats : 17/12/2020 T32TMS Alpes Suisses</a:t>
            </a:r>
          </a:p>
        </p:txBody>
      </p:sp>
      <p:pic>
        <p:nvPicPr>
          <p:cNvPr id="9" name="Espace réservé du contenu 8">
            <a:extLst>
              <a:ext uri="{FF2B5EF4-FFF2-40B4-BE49-F238E27FC236}">
                <a16:creationId xmlns:a16="http://schemas.microsoft.com/office/drawing/2014/main" id="{95B6D9F3-CB76-6142-BCE1-55427B0C860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b="7064"/>
          <a:stretch/>
        </p:blipFill>
        <p:spPr>
          <a:xfrm>
            <a:off x="1179513" y="1753394"/>
            <a:ext cx="10121900" cy="4555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7218933"/>
      </p:ext>
    </p:extLst>
  </p:cSld>
  <p:clrMapOvr>
    <a:masterClrMapping/>
  </p:clrMapOvr>
</p:sld>
</file>

<file path=ppt/theme/theme1.xml><?xml version="1.0" encoding="utf-8"?>
<a:theme xmlns:a="http://schemas.openxmlformats.org/drawingml/2006/main" name="Modèle par défaut">
  <a:themeElements>
    <a:clrScheme name="Modèle par défau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Modèle par défaut">
      <a:majorFont>
        <a:latin typeface="Tahoma"/>
        <a:ea typeface="Arial"/>
        <a:cs typeface="Arial"/>
      </a:majorFont>
      <a:minorFont>
        <a:latin typeface="Tahoma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>
    <a:spDef>
      <a:spPr bwMode="auto">
        <a:xfrm>
          <a:off x="0" y="0"/>
          <a:ext cx="1" cy="1"/>
        </a:xfrm>
        <a:prstGeom prst="rect">
          <a:avLst/>
        </a:pr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/>
      <a:lstStyle/>
    </a:spDef>
    <a:lnDef>
      <a:spPr bwMode="auto">
        <a:xfrm>
          <a:off x="0" y="0"/>
          <a:ext cx="1" cy="1"/>
        </a:xfrm>
        <a:prstGeom prst="rect">
          <a:avLst/>
        </a:pr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/>
      <a:lstStyle/>
    </a:lnDef>
  </a:objectDefaults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ésentation1" id="{CB0E211E-0F95-904D-82B3-00D2E9ACD433}" vid="{A8E8B677-9B92-0B43-9069-B1FAAD787B93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</a:majorFont>
      <a:minorFont>
        <a:latin typeface="Calibri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Modèle par défaut</Template>
  <TotalTime>5016</TotalTime>
  <Words>298</Words>
  <Application>Microsoft Macintosh PowerPoint</Application>
  <DocSecurity>0</DocSecurity>
  <PresentationFormat>Grand écran</PresentationFormat>
  <Paragraphs>42</Paragraphs>
  <Slides>15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15</vt:i4>
      </vt:variant>
    </vt:vector>
  </HeadingPairs>
  <TitlesOfParts>
    <vt:vector size="22" baseType="lpstr">
      <vt:lpstr>MS PGothic</vt:lpstr>
      <vt:lpstr>Arial</vt:lpstr>
      <vt:lpstr>Calibri</vt:lpstr>
      <vt:lpstr>Century Gothic</vt:lpstr>
      <vt:lpstr>Tahoma</vt:lpstr>
      <vt:lpstr>Wingdings</vt:lpstr>
      <vt:lpstr>Modèle par défaut</vt:lpstr>
      <vt:lpstr>Présentation PowerPoint</vt:lpstr>
      <vt:lpstr>Motivation : sous-détection de neige dans les pentes à l’ombre</vt:lpstr>
      <vt:lpstr>Solution : utiliser la lumière bleue</vt:lpstr>
      <vt:lpstr>Méthode : préparation d’un jeu de données de référence</vt:lpstr>
      <vt:lpstr>Algorithme</vt:lpstr>
      <vt:lpstr>Algorithme</vt:lpstr>
      <vt:lpstr>Algorithme</vt:lpstr>
      <vt:lpstr>Algorithme</vt:lpstr>
      <vt:lpstr>Résultats : 17/12/2020 T32TMS Alpes Suisses</vt:lpstr>
      <vt:lpstr>Résultats : 19/01/2021 T31TGK Hautes Alpes</vt:lpstr>
      <vt:lpstr>Evaluation indépendante</vt:lpstr>
      <vt:lpstr>Evaluation indépendante</vt:lpstr>
      <vt:lpstr>Evaluation indépendante</vt:lpstr>
      <vt:lpstr>Perspectives</vt:lpstr>
      <vt:lpstr>Perspectives</vt:lpstr>
    </vt:vector>
  </TitlesOfParts>
  <Manager/>
  <Company/>
  <LinksUpToDate>false</LinksUpToDate>
  <SharedDoc>false</SharedDoc>
  <HyperlinkBase/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subject/>
  <dc:creator>Simon</dc:creator>
  <cp:keywords/>
  <dc:description/>
  <cp:lastModifiedBy>Simon</cp:lastModifiedBy>
  <cp:revision>81</cp:revision>
  <dcterms:created xsi:type="dcterms:W3CDTF">2022-10-10T16:41:38Z</dcterms:created>
  <dcterms:modified xsi:type="dcterms:W3CDTF">2022-10-17T05:49:27Z</dcterms:modified>
  <cp:category/>
  <dc:identifier/>
  <cp:contentStatus/>
  <dc:language/>
  <cp:version/>
</cp:coreProperties>
</file>